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6_8C976BBC.xml" ContentType="application/vnd.ms-powerpoint.comment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A_5162E66A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7"/>
  </p:notesMasterIdLst>
  <p:sldIdLst>
    <p:sldId id="256" r:id="rId2"/>
    <p:sldId id="259" r:id="rId3"/>
    <p:sldId id="257" r:id="rId4"/>
    <p:sldId id="260" r:id="rId5"/>
    <p:sldId id="273" r:id="rId6"/>
    <p:sldId id="262" r:id="rId7"/>
    <p:sldId id="263" r:id="rId8"/>
    <p:sldId id="265" r:id="rId9"/>
    <p:sldId id="266" r:id="rId10"/>
    <p:sldId id="269" r:id="rId11"/>
    <p:sldId id="267" r:id="rId12"/>
    <p:sldId id="272" r:id="rId13"/>
    <p:sldId id="270" r:id="rId14"/>
    <p:sldId id="258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948768-1A39-4D5E-571B-83D4723E8009}" name="Wendy Zhang" initials="WZ" userId="S::wzhang735@wisc.edu::a1843a99-a204-46d2-bad1-8d30a5f0c8d3" providerId="AD"/>
  <p188:author id="{A21EBE68-B0A5-9660-1F38-50F577E7409C}" name="KATHLEEN MARGARET WADE" initials="KW" userId="S::kmwade2@wisc.edu::d3bdedf3-c3f7-49f1-88c2-654042443821" providerId="AD"/>
  <p188:author id="{7BED23FC-FAA8-4475-7305-731D5DCF47EE}" name="Joyce XU" initials="JX" userId="S::xu653@wisc.edu::dc67ecff-b7dd-417d-9976-99d1efc0d7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2F6F8-BC82-CFB9-F211-3FE5FD4E8F29}" v="294" dt="2023-12-05T01:03:28.220"/>
    <p1510:client id="{0279C1E2-C089-CACF-57BB-0B654EC514DF}" v="639" dt="2023-12-04T20:13:46.353"/>
    <p1510:client id="{35E61A5E-77CF-443B-B61D-92F4B91931B9}" v="35" dt="2023-12-04T19:38:09.314"/>
    <p1510:client id="{400AAC5C-785F-FBDD-F3A1-9D1682EF3361}" v="30" dt="2023-12-05T04:57:33.977"/>
    <p1510:client id="{767B62A9-AE64-497F-89FE-CDD1C7B07996}" v="4" dt="2023-12-04T19:30:49.727"/>
    <p1510:client id="{7892A933-1AE6-0BF9-0649-612918B28C95}" v="47" dt="2023-12-05T05:08:26.571"/>
    <p1510:client id="{7A5CEE34-BF2A-3DF2-5D0B-71CF6FB50F84}" v="131" dt="2023-12-04T20:19:37.722"/>
    <p1510:client id="{7C73058A-AAE4-F75B-863D-B46C844EC99A}" v="233" dt="2023-12-05T01:04:57.443"/>
    <p1510:client id="{95F02D63-540F-4073-9F8B-3FF906169AE9}" v="42" dt="2023-12-04T00:45:22.363"/>
    <p1510:client id="{9BDDCAAB-A8F8-8633-B0D4-13A941A740E4}" v="278" dt="2023-12-04T09:07:39.526"/>
    <p1510:client id="{9F6EA271-3241-F763-BD29-FD68F107EC78}" v="85" dt="2023-12-05T16:09:36.534"/>
    <p1510:client id="{AEC7C374-B888-90E5-7FCD-0D92E9286DA7}" v="6" dt="2023-12-05T15:47:23.766"/>
    <p1510:client id="{B2C25D38-3C45-CD1E-FC94-95104B0A8E74}" v="1" dt="2023-12-05T05:51:15.895"/>
    <p1510:client id="{CC4BE256-FF8B-6547-1804-3B486E7733A7}" v="127" dt="2023-12-04T23:02:34.790"/>
    <p1510:client id="{E8971409-FD27-4FDA-B4CC-BC41FCF08512}" v="112" dt="2023-12-03T19:32:22.348"/>
    <p1510:client id="{EF39B0FB-B624-1E5E-741A-12A408E9781A}" v="1256" dt="2023-12-05T02:34:36.726"/>
    <p1510:client id="{F2847239-A940-6D9D-6342-09A6F6E7E54B}" v="5" dt="2023-12-05T15:35:52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5"/>
  </p:normalViewPr>
  <p:slideViewPr>
    <p:cSldViewPr snapToGrid="0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yce XU" userId="S::xu653@wisc.edu::dc67ecff-b7dd-417d-9976-99d1efc0d7ff" providerId="AD" clId="Web-{EF39B0FB-B624-1E5E-741A-12A408E9781A}"/>
    <pc:docChg chg="modSld">
      <pc:chgData name="Joyce XU" userId="S::xu653@wisc.edu::dc67ecff-b7dd-417d-9976-99d1efc0d7ff" providerId="AD" clId="Web-{EF39B0FB-B624-1E5E-741A-12A408E9781A}" dt="2023-12-05T02:34:36.742" v="1254" actId="20577"/>
      <pc:docMkLst>
        <pc:docMk/>
      </pc:docMkLst>
      <pc:sldChg chg="modSp">
        <pc:chgData name="Joyce XU" userId="S::xu653@wisc.edu::dc67ecff-b7dd-417d-9976-99d1efc0d7ff" providerId="AD" clId="Web-{EF39B0FB-B624-1E5E-741A-12A408E9781A}" dt="2023-12-05T02:34:36.742" v="1254" actId="20577"/>
        <pc:sldMkLst>
          <pc:docMk/>
          <pc:sldMk cId="4270026722" sldId="258"/>
        </pc:sldMkLst>
        <pc:spChg chg="mod">
          <ac:chgData name="Joyce XU" userId="S::xu653@wisc.edu::dc67ecff-b7dd-417d-9976-99d1efc0d7ff" providerId="AD" clId="Web-{EF39B0FB-B624-1E5E-741A-12A408E9781A}" dt="2023-12-05T02:34:36.742" v="1254" actId="20577"/>
          <ac:spMkLst>
            <pc:docMk/>
            <pc:sldMk cId="4270026722" sldId="258"/>
            <ac:spMk id="3" creationId="{1272127A-9959-C74B-EE60-05D973C643AD}"/>
          </ac:spMkLst>
        </pc:spChg>
      </pc:sldChg>
      <pc:sldChg chg="modSp">
        <pc:chgData name="Joyce XU" userId="S::xu653@wisc.edu::dc67ecff-b7dd-417d-9976-99d1efc0d7ff" providerId="AD" clId="Web-{EF39B0FB-B624-1E5E-741A-12A408E9781A}" dt="2023-12-05T01:41:23.456" v="1239" actId="20577"/>
        <pc:sldMkLst>
          <pc:docMk/>
          <pc:sldMk cId="1254960947" sldId="274"/>
        </pc:sldMkLst>
        <pc:spChg chg="mod">
          <ac:chgData name="Joyce XU" userId="S::xu653@wisc.edu::dc67ecff-b7dd-417d-9976-99d1efc0d7ff" providerId="AD" clId="Web-{EF39B0FB-B624-1E5E-741A-12A408E9781A}" dt="2023-12-05T01:41:23.456" v="1239" actId="20577"/>
          <ac:spMkLst>
            <pc:docMk/>
            <pc:sldMk cId="1254960947" sldId="274"/>
            <ac:spMk id="3" creationId="{1272127A-9959-C74B-EE60-05D973C643AD}"/>
          </ac:spMkLst>
        </pc:spChg>
      </pc:sldChg>
    </pc:docChg>
  </pc:docChgLst>
  <pc:docChgLst>
    <pc:chgData name="Joyce XU" userId="S::xu653@wisc.edu::dc67ecff-b7dd-417d-9976-99d1efc0d7ff" providerId="AD" clId="Web-{7892A933-1AE6-0BF9-0649-612918B28C95}"/>
    <pc:docChg chg="modSld">
      <pc:chgData name="Joyce XU" userId="S::xu653@wisc.edu::dc67ecff-b7dd-417d-9976-99d1efc0d7ff" providerId="AD" clId="Web-{7892A933-1AE6-0BF9-0649-612918B28C95}" dt="2023-12-05T05:08:26.571" v="42" actId="20577"/>
      <pc:docMkLst>
        <pc:docMk/>
      </pc:docMkLst>
      <pc:sldChg chg="modSp">
        <pc:chgData name="Joyce XU" userId="S::xu653@wisc.edu::dc67ecff-b7dd-417d-9976-99d1efc0d7ff" providerId="AD" clId="Web-{7892A933-1AE6-0BF9-0649-612918B28C95}" dt="2023-12-05T05:07:16.302" v="8" actId="20577"/>
        <pc:sldMkLst>
          <pc:docMk/>
          <pc:sldMk cId="782845792" sldId="260"/>
        </pc:sldMkLst>
        <pc:spChg chg="mod">
          <ac:chgData name="Joyce XU" userId="S::xu653@wisc.edu::dc67ecff-b7dd-417d-9976-99d1efc0d7ff" providerId="AD" clId="Web-{7892A933-1AE6-0BF9-0649-612918B28C95}" dt="2023-12-05T05:07:16.302" v="8" actId="20577"/>
          <ac:spMkLst>
            <pc:docMk/>
            <pc:sldMk cId="782845792" sldId="260"/>
            <ac:spMk id="3" creationId="{17DCAA7C-5534-C92B-7222-CCCC7AFE70D7}"/>
          </ac:spMkLst>
        </pc:spChg>
      </pc:sldChg>
      <pc:sldChg chg="modSp">
        <pc:chgData name="Joyce XU" userId="S::xu653@wisc.edu::dc67ecff-b7dd-417d-9976-99d1efc0d7ff" providerId="AD" clId="Web-{7892A933-1AE6-0BF9-0649-612918B28C95}" dt="2023-12-05T05:08:16.648" v="31" actId="20577"/>
        <pc:sldMkLst>
          <pc:docMk/>
          <pc:sldMk cId="2358733756" sldId="262"/>
        </pc:sldMkLst>
        <pc:spChg chg="mod">
          <ac:chgData name="Joyce XU" userId="S::xu653@wisc.edu::dc67ecff-b7dd-417d-9976-99d1efc0d7ff" providerId="AD" clId="Web-{7892A933-1AE6-0BF9-0649-612918B28C95}" dt="2023-12-05T05:08:16.648" v="31" actId="20577"/>
          <ac:spMkLst>
            <pc:docMk/>
            <pc:sldMk cId="2358733756" sldId="262"/>
            <ac:spMk id="3" creationId="{17DCAA7C-5534-C92B-7222-CCCC7AFE70D7}"/>
          </ac:spMkLst>
        </pc:spChg>
      </pc:sldChg>
      <pc:sldChg chg="modSp">
        <pc:chgData name="Joyce XU" userId="S::xu653@wisc.edu::dc67ecff-b7dd-417d-9976-99d1efc0d7ff" providerId="AD" clId="Web-{7892A933-1AE6-0BF9-0649-612918B28C95}" dt="2023-12-05T05:08:26.571" v="42" actId="20577"/>
        <pc:sldMkLst>
          <pc:docMk/>
          <pc:sldMk cId="556657131" sldId="273"/>
        </pc:sldMkLst>
        <pc:spChg chg="mod">
          <ac:chgData name="Joyce XU" userId="S::xu653@wisc.edu::dc67ecff-b7dd-417d-9976-99d1efc0d7ff" providerId="AD" clId="Web-{7892A933-1AE6-0BF9-0649-612918B28C95}" dt="2023-12-05T05:08:26.571" v="42" actId="20577"/>
          <ac:spMkLst>
            <pc:docMk/>
            <pc:sldMk cId="556657131" sldId="273"/>
            <ac:spMk id="3" creationId="{17DCAA7C-5534-C92B-7222-CCCC7AFE70D7}"/>
          </ac:spMkLst>
        </pc:spChg>
      </pc:sldChg>
    </pc:docChg>
  </pc:docChgLst>
  <pc:docChgLst>
    <pc:chgData name="Joyce XU" userId="S::xu653@wisc.edu::dc67ecff-b7dd-417d-9976-99d1efc0d7ff" providerId="AD" clId="Web-{35E61A5E-77CF-443B-B61D-92F4B91931B9}"/>
    <pc:docChg chg="mod modSld sldOrd">
      <pc:chgData name="Joyce XU" userId="S::xu653@wisc.edu::dc67ecff-b7dd-417d-9976-99d1efc0d7ff" providerId="AD" clId="Web-{35E61A5E-77CF-443B-B61D-92F4B91931B9}" dt="2023-12-04T19:38:09.314" v="33"/>
      <pc:docMkLst>
        <pc:docMk/>
      </pc:docMkLst>
      <pc:sldChg chg="modSp">
        <pc:chgData name="Joyce XU" userId="S::xu653@wisc.edu::dc67ecff-b7dd-417d-9976-99d1efc0d7ff" providerId="AD" clId="Web-{35E61A5E-77CF-443B-B61D-92F4B91931B9}" dt="2023-12-04T19:09:57.953" v="10" actId="20577"/>
        <pc:sldMkLst>
          <pc:docMk/>
          <pc:sldMk cId="4228593529" sldId="259"/>
        </pc:sldMkLst>
        <pc:spChg chg="mod">
          <ac:chgData name="Joyce XU" userId="S::xu653@wisc.edu::dc67ecff-b7dd-417d-9976-99d1efc0d7ff" providerId="AD" clId="Web-{35E61A5E-77CF-443B-B61D-92F4B91931B9}" dt="2023-12-04T19:09:57.953" v="10" actId="20577"/>
          <ac:spMkLst>
            <pc:docMk/>
            <pc:sldMk cId="4228593529" sldId="259"/>
            <ac:spMk id="3" creationId="{98E1759F-5857-07A4-BE03-BC2CD1DDBD1A}"/>
          </ac:spMkLst>
        </pc:spChg>
      </pc:sldChg>
      <pc:sldChg chg="modSp addCm modCm">
        <pc:chgData name="Joyce XU" userId="S::xu653@wisc.edu::dc67ecff-b7dd-417d-9976-99d1efc0d7ff" providerId="AD" clId="Web-{35E61A5E-77CF-443B-B61D-92F4B91931B9}" dt="2023-12-04T19:38:09.314" v="33"/>
        <pc:sldMkLst>
          <pc:docMk/>
          <pc:sldMk cId="2358733756" sldId="262"/>
        </pc:sldMkLst>
        <pc:spChg chg="mod">
          <ac:chgData name="Joyce XU" userId="S::xu653@wisc.edu::dc67ecff-b7dd-417d-9976-99d1efc0d7ff" providerId="AD" clId="Web-{35E61A5E-77CF-443B-B61D-92F4B91931B9}" dt="2023-12-04T19:12:32.254" v="20" actId="20577"/>
          <ac:spMkLst>
            <pc:docMk/>
            <pc:sldMk cId="2358733756" sldId="262"/>
            <ac:spMk id="3" creationId="{17DCAA7C-5534-C92B-7222-CCCC7AFE70D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yce XU" userId="S::xu653@wisc.edu::dc67ecff-b7dd-417d-9976-99d1efc0d7ff" providerId="AD" clId="Web-{35E61A5E-77CF-443B-B61D-92F4B91931B9}" dt="2023-12-04T19:38:09.314" v="33"/>
              <pc2:cmMkLst xmlns:pc2="http://schemas.microsoft.com/office/powerpoint/2019/9/main/command">
                <pc:docMk/>
                <pc:sldMk cId="2358733756" sldId="262"/>
                <pc2:cmMk id="{8B6F8A43-C71B-4D97-91ED-0E2CCFC4DB07}"/>
              </pc2:cmMkLst>
              <pc226:cmRplyChg chg="add">
                <pc226:chgData name="Joyce XU" userId="S::xu653@wisc.edu::dc67ecff-b7dd-417d-9976-99d1efc0d7ff" providerId="AD" clId="Web-{35E61A5E-77CF-443B-B61D-92F4B91931B9}" dt="2023-12-04T19:38:09.314" v="33"/>
                <pc2:cmRplyMkLst xmlns:pc2="http://schemas.microsoft.com/office/powerpoint/2019/9/main/command">
                  <pc:docMk/>
                  <pc:sldMk cId="2358733756" sldId="262"/>
                  <pc2:cmMk id="{8B6F8A43-C71B-4D97-91ED-0E2CCFC4DB07}"/>
                  <pc2:cmRplyMk id="{93D5025F-972A-47E7-B72A-451AA1BCC1F5}"/>
                </pc2:cmRplyMkLst>
              </pc226:cmRplyChg>
            </pc226:cmChg>
          </p:ext>
        </pc:extLst>
      </pc:sldChg>
      <pc:sldChg chg="modSp ord">
        <pc:chgData name="Joyce XU" userId="S::xu653@wisc.edu::dc67ecff-b7dd-417d-9976-99d1efc0d7ff" providerId="AD" clId="Web-{35E61A5E-77CF-443B-B61D-92F4B91931B9}" dt="2023-12-04T19:13:53.897" v="31" actId="20577"/>
        <pc:sldMkLst>
          <pc:docMk/>
          <pc:sldMk cId="3343043920" sldId="263"/>
        </pc:sldMkLst>
        <pc:spChg chg="mod">
          <ac:chgData name="Joyce XU" userId="S::xu653@wisc.edu::dc67ecff-b7dd-417d-9976-99d1efc0d7ff" providerId="AD" clId="Web-{35E61A5E-77CF-443B-B61D-92F4B91931B9}" dt="2023-12-04T19:13:53.897" v="31" actId="20577"/>
          <ac:spMkLst>
            <pc:docMk/>
            <pc:sldMk cId="3343043920" sldId="263"/>
            <ac:spMk id="3" creationId="{A4FBD317-374B-AA68-84E5-18A1267E182D}"/>
          </ac:spMkLst>
        </pc:spChg>
      </pc:sldChg>
      <pc:sldChg chg="modSp">
        <pc:chgData name="Joyce XU" userId="S::xu653@wisc.edu::dc67ecff-b7dd-417d-9976-99d1efc0d7ff" providerId="AD" clId="Web-{35E61A5E-77CF-443B-B61D-92F4B91931B9}" dt="2023-12-04T19:14:21.695" v="32" actId="1076"/>
        <pc:sldMkLst>
          <pc:docMk/>
          <pc:sldMk cId="1365436010" sldId="266"/>
        </pc:sldMkLst>
        <pc:picChg chg="mod">
          <ac:chgData name="Joyce XU" userId="S::xu653@wisc.edu::dc67ecff-b7dd-417d-9976-99d1efc0d7ff" providerId="AD" clId="Web-{35E61A5E-77CF-443B-B61D-92F4B91931B9}" dt="2023-12-04T19:14:21.695" v="32" actId="1076"/>
          <ac:picMkLst>
            <pc:docMk/>
            <pc:sldMk cId="1365436010" sldId="266"/>
            <ac:picMk id="5" creationId="{7058F6EC-F8AB-A76D-5CB1-0B1D18DDF5E7}"/>
          </ac:picMkLst>
        </pc:picChg>
      </pc:sldChg>
    </pc:docChg>
  </pc:docChgLst>
  <pc:docChgLst>
    <pc:chgData clId="Web-{0279C1E2-C089-CACF-57BB-0B654EC514DF}"/>
    <pc:docChg chg="modSld">
      <pc:chgData name="" userId="" providerId="" clId="Web-{0279C1E2-C089-CACF-57BB-0B654EC514DF}" dt="2023-12-04T15:41:00.367" v="0" actId="20577"/>
      <pc:docMkLst>
        <pc:docMk/>
      </pc:docMkLst>
      <pc:sldChg chg="modSp">
        <pc:chgData name="" userId="" providerId="" clId="Web-{0279C1E2-C089-CACF-57BB-0B654EC514DF}" dt="2023-12-04T15:41:00.367" v="0" actId="20577"/>
        <pc:sldMkLst>
          <pc:docMk/>
          <pc:sldMk cId="3343043920" sldId="263"/>
        </pc:sldMkLst>
        <pc:spChg chg="mod">
          <ac:chgData name="" userId="" providerId="" clId="Web-{0279C1E2-C089-CACF-57BB-0B654EC514DF}" dt="2023-12-04T15:41:00.367" v="0" actId="20577"/>
          <ac:spMkLst>
            <pc:docMk/>
            <pc:sldMk cId="3343043920" sldId="263"/>
            <ac:spMk id="3" creationId="{A4FBD317-374B-AA68-84E5-18A1267E182D}"/>
          </ac:spMkLst>
        </pc:spChg>
      </pc:sldChg>
    </pc:docChg>
  </pc:docChgLst>
  <pc:docChgLst>
    <pc:chgData name="Joyce XU" userId="S::xu653@wisc.edu::dc67ecff-b7dd-417d-9976-99d1efc0d7ff" providerId="AD" clId="Web-{95F02D63-540F-4073-9F8B-3FF906169AE9}"/>
    <pc:docChg chg="addSld modSld">
      <pc:chgData name="Joyce XU" userId="S::xu653@wisc.edu::dc67ecff-b7dd-417d-9976-99d1efc0d7ff" providerId="AD" clId="Web-{95F02D63-540F-4073-9F8B-3FF906169AE9}" dt="2023-12-04T00:45:20.097" v="38" actId="20577"/>
      <pc:docMkLst>
        <pc:docMk/>
      </pc:docMkLst>
      <pc:sldChg chg="modSp">
        <pc:chgData name="Joyce XU" userId="S::xu653@wisc.edu::dc67ecff-b7dd-417d-9976-99d1efc0d7ff" providerId="AD" clId="Web-{95F02D63-540F-4073-9F8B-3FF906169AE9}" dt="2023-12-04T00:45:09.910" v="36" actId="20577"/>
        <pc:sldMkLst>
          <pc:docMk/>
          <pc:sldMk cId="3675680623" sldId="257"/>
        </pc:sldMkLst>
        <pc:spChg chg="mod">
          <ac:chgData name="Joyce XU" userId="S::xu653@wisc.edu::dc67ecff-b7dd-417d-9976-99d1efc0d7ff" providerId="AD" clId="Web-{95F02D63-540F-4073-9F8B-3FF906169AE9}" dt="2023-12-04T00:43:45.031" v="2" actId="20577"/>
          <ac:spMkLst>
            <pc:docMk/>
            <pc:sldMk cId="3675680623" sldId="257"/>
            <ac:spMk id="2" creationId="{5A6B4BB3-6FB0-B5B8-315B-A633DDFF35B0}"/>
          </ac:spMkLst>
        </pc:spChg>
        <pc:spChg chg="mod">
          <ac:chgData name="Joyce XU" userId="S::xu653@wisc.edu::dc67ecff-b7dd-417d-9976-99d1efc0d7ff" providerId="AD" clId="Web-{95F02D63-540F-4073-9F8B-3FF906169AE9}" dt="2023-12-04T00:45:09.910" v="36" actId="20577"/>
          <ac:spMkLst>
            <pc:docMk/>
            <pc:sldMk cId="3675680623" sldId="257"/>
            <ac:spMk id="3" creationId="{903BE655-F1F9-E617-8B62-4F3DD4B2B171}"/>
          </ac:spMkLst>
        </pc:spChg>
      </pc:sldChg>
      <pc:sldChg chg="modSp new">
        <pc:chgData name="Joyce XU" userId="S::xu653@wisc.edu::dc67ecff-b7dd-417d-9976-99d1efc0d7ff" providerId="AD" clId="Web-{95F02D63-540F-4073-9F8B-3FF906169AE9}" dt="2023-12-04T00:45:20.097" v="38" actId="20577"/>
        <pc:sldMkLst>
          <pc:docMk/>
          <pc:sldMk cId="4270026722" sldId="258"/>
        </pc:sldMkLst>
        <pc:spChg chg="mod">
          <ac:chgData name="Joyce XU" userId="S::xu653@wisc.edu::dc67ecff-b7dd-417d-9976-99d1efc0d7ff" providerId="AD" clId="Web-{95F02D63-540F-4073-9F8B-3FF906169AE9}" dt="2023-12-04T00:45:20.097" v="38" actId="20577"/>
          <ac:spMkLst>
            <pc:docMk/>
            <pc:sldMk cId="4270026722" sldId="258"/>
            <ac:spMk id="2" creationId="{CE820E29-51EB-FFB8-1AF3-93E8F764230E}"/>
          </ac:spMkLst>
        </pc:spChg>
      </pc:sldChg>
    </pc:docChg>
  </pc:docChgLst>
  <pc:docChgLst>
    <pc:chgData name="KATHLEEN MARGARET WADE" userId="S::kmwade2@wisc.edu::d3bdedf3-c3f7-49f1-88c2-654042443821" providerId="AD" clId="Web-{E8971409-FD27-4FDA-B4CC-BC41FCF08512}"/>
    <pc:docChg chg="addSld modSld">
      <pc:chgData name="KATHLEEN MARGARET WADE" userId="S::kmwade2@wisc.edu::d3bdedf3-c3f7-49f1-88c2-654042443821" providerId="AD" clId="Web-{E8971409-FD27-4FDA-B4CC-BC41FCF08512}" dt="2023-12-03T19:32:22.348" v="109"/>
      <pc:docMkLst>
        <pc:docMk/>
      </pc:docMkLst>
      <pc:sldChg chg="modSp">
        <pc:chgData name="KATHLEEN MARGARET WADE" userId="S::kmwade2@wisc.edu::d3bdedf3-c3f7-49f1-88c2-654042443821" providerId="AD" clId="Web-{E8971409-FD27-4FDA-B4CC-BC41FCF08512}" dt="2023-12-03T19:32:12.660" v="108" actId="20577"/>
        <pc:sldMkLst>
          <pc:docMk/>
          <pc:sldMk cId="109857222" sldId="256"/>
        </pc:sldMkLst>
        <pc:spChg chg="mod">
          <ac:chgData name="KATHLEEN MARGARET WADE" userId="S::kmwade2@wisc.edu::d3bdedf3-c3f7-49f1-88c2-654042443821" providerId="AD" clId="Web-{E8971409-FD27-4FDA-B4CC-BC41FCF08512}" dt="2023-12-03T19:32:12.660" v="10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THLEEN MARGARET WADE" userId="S::kmwade2@wisc.edu::d3bdedf3-c3f7-49f1-88c2-654042443821" providerId="AD" clId="Web-{E8971409-FD27-4FDA-B4CC-BC41FCF08512}" dt="2023-12-03T19:32:06.066" v="10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KATHLEEN MARGARET WADE" userId="S::kmwade2@wisc.edu::d3bdedf3-c3f7-49f1-88c2-654042443821" providerId="AD" clId="Web-{E8971409-FD27-4FDA-B4CC-BC41FCF08512}" dt="2023-12-03T19:32:22.348" v="109"/>
        <pc:sldMkLst>
          <pc:docMk/>
          <pc:sldMk cId="3675680623" sldId="257"/>
        </pc:sldMkLst>
      </pc:sldChg>
    </pc:docChg>
  </pc:docChgLst>
  <pc:docChgLst>
    <pc:chgData name="FEI JIN" userId="S::fjin9@wisc.edu::8b65ae0d-dd26-4055-8fbd-a08f182b689b" providerId="AD" clId="Web-{7C73058A-AAE4-F75B-863D-B46C844EC99A}"/>
    <pc:docChg chg="addSld modSld sldOrd addMainMaster delMainMaster">
      <pc:chgData name="FEI JIN" userId="S::fjin9@wisc.edu::8b65ae0d-dd26-4055-8fbd-a08f182b689b" providerId="AD" clId="Web-{7C73058A-AAE4-F75B-863D-B46C844EC99A}" dt="2023-12-05T01:04:57.443" v="249"/>
      <pc:docMkLst>
        <pc:docMk/>
      </pc:docMkLst>
      <pc:sldChg chg="modSp mod ord setBg modClrScheme chgLayout">
        <pc:chgData name="FEI JIN" userId="S::fjin9@wisc.edu::8b65ae0d-dd26-4055-8fbd-a08f182b689b" providerId="AD" clId="Web-{7C73058A-AAE4-F75B-863D-B46C844EC99A}" dt="2023-12-05T01:04:57.443" v="249"/>
        <pc:sldMkLst>
          <pc:docMk/>
          <pc:sldMk cId="109857222" sldId="256"/>
        </pc:sldMkLst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 setBg modClrScheme chgLayout">
        <pc:chgData name="FEI JIN" userId="S::fjin9@wisc.edu::8b65ae0d-dd26-4055-8fbd-a08f182b689b" providerId="AD" clId="Web-{7C73058A-AAE4-F75B-863D-B46C844EC99A}" dt="2023-12-05T00:36:39.543" v="85" actId="20577"/>
        <pc:sldMkLst>
          <pc:docMk/>
          <pc:sldMk cId="3675680623" sldId="257"/>
        </pc:sldMkLst>
        <pc:spChg chg="mod ord">
          <ac:chgData name="FEI JIN" userId="S::fjin9@wisc.edu::8b65ae0d-dd26-4055-8fbd-a08f182b689b" providerId="AD" clId="Web-{7C73058A-AAE4-F75B-863D-B46C844EC99A}" dt="2023-12-05T00:36:39.543" v="85" actId="20577"/>
          <ac:spMkLst>
            <pc:docMk/>
            <pc:sldMk cId="3675680623" sldId="257"/>
            <ac:spMk id="2" creationId="{5A6B4BB3-6FB0-B5B8-315B-A633DDFF35B0}"/>
          </ac:spMkLst>
        </pc:spChg>
        <pc:spChg chg="add">
          <ac:chgData name="FEI JIN" userId="S::fjin9@wisc.edu::8b65ae0d-dd26-4055-8fbd-a08f182b689b" providerId="AD" clId="Web-{7C73058A-AAE4-F75B-863D-B46C844EC99A}" dt="2023-12-05T00:35:51.400" v="79"/>
          <ac:spMkLst>
            <pc:docMk/>
            <pc:sldMk cId="3675680623" sldId="257"/>
            <ac:spMk id="10" creationId="{7C1E5815-D54C-487F-A054-6D4930ADE3DF}"/>
          </ac:spMkLst>
        </pc:spChg>
        <pc:spChg chg="add">
          <ac:chgData name="FEI JIN" userId="S::fjin9@wisc.edu::8b65ae0d-dd26-4055-8fbd-a08f182b689b" providerId="AD" clId="Web-{7C73058A-AAE4-F75B-863D-B46C844EC99A}" dt="2023-12-05T00:35:51.400" v="79"/>
          <ac:spMkLst>
            <pc:docMk/>
            <pc:sldMk cId="3675680623" sldId="257"/>
            <ac:spMk id="12" creationId="{736F0DFD-0954-464F-BF12-DD2E6F6E0380}"/>
          </ac:spMkLst>
        </pc:spChg>
        <pc:graphicFrameChg chg="mod ord">
          <ac:chgData name="FEI JIN" userId="S::fjin9@wisc.edu::8b65ae0d-dd26-4055-8fbd-a08f182b689b" providerId="AD" clId="Web-{7C73058A-AAE4-F75B-863D-B46C844EC99A}" dt="2023-12-05T00:36:07.495" v="80" actId="1076"/>
          <ac:graphicFrameMkLst>
            <pc:docMk/>
            <pc:sldMk cId="3675680623" sldId="257"/>
            <ac:graphicFrameMk id="5" creationId="{0C7C7895-48F5-C7B3-8863-0479A38F89DA}"/>
          </ac:graphicFrameMkLst>
        </pc:graphicFrameChg>
      </pc:sldChg>
      <pc:sldChg chg="modSp mod modClrScheme chgLayout">
        <pc:chgData name="FEI JIN" userId="S::fjin9@wisc.edu::8b65ae0d-dd26-4055-8fbd-a08f182b689b" providerId="AD" clId="Web-{7C73058A-AAE4-F75B-863D-B46C844EC99A}" dt="2023-12-05T00:25:56.584" v="43"/>
        <pc:sldMkLst>
          <pc:docMk/>
          <pc:sldMk cId="4270026722" sldId="258"/>
        </pc:sldMkLst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4270026722" sldId="258"/>
            <ac:spMk id="2" creationId="{CE820E29-51EB-FFB8-1AF3-93E8F764230E}"/>
          </ac:spMkLst>
        </pc:spChg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4270026722" sldId="258"/>
            <ac:spMk id="3" creationId="{1272127A-9959-C74B-EE60-05D973C643AD}"/>
          </ac:spMkLst>
        </pc:spChg>
      </pc:sldChg>
      <pc:sldChg chg="addSp delSp modSp mod ord setBg modClrScheme chgLayout">
        <pc:chgData name="FEI JIN" userId="S::fjin9@wisc.edu::8b65ae0d-dd26-4055-8fbd-a08f182b689b" providerId="AD" clId="Web-{7C73058A-AAE4-F75B-863D-B46C844EC99A}" dt="2023-12-05T00:36:43.715" v="86" actId="20577"/>
        <pc:sldMkLst>
          <pc:docMk/>
          <pc:sldMk cId="4228593529" sldId="259"/>
        </pc:sldMkLst>
        <pc:spChg chg="mod ord">
          <ac:chgData name="FEI JIN" userId="S::fjin9@wisc.edu::8b65ae0d-dd26-4055-8fbd-a08f182b689b" providerId="AD" clId="Web-{7C73058A-AAE4-F75B-863D-B46C844EC99A}" dt="2023-12-05T00:36:43.715" v="86" actId="20577"/>
          <ac:spMkLst>
            <pc:docMk/>
            <pc:sldMk cId="4228593529" sldId="259"/>
            <ac:spMk id="2" creationId="{B22DF684-E8E5-7C72-53D0-113C6B2B2EEB}"/>
          </ac:spMkLst>
        </pc:spChg>
        <pc:spChg chg="add del mod ord">
          <ac:chgData name="FEI JIN" userId="S::fjin9@wisc.edu::8b65ae0d-dd26-4055-8fbd-a08f182b689b" providerId="AD" clId="Web-{7C73058A-AAE4-F75B-863D-B46C844EC99A}" dt="2023-12-05T00:34:33.023" v="78"/>
          <ac:spMkLst>
            <pc:docMk/>
            <pc:sldMk cId="4228593529" sldId="259"/>
            <ac:spMk id="3" creationId="{98E1759F-5857-07A4-BE03-BC2CD1DDBD1A}"/>
          </ac:spMkLst>
        </pc:spChg>
        <pc:spChg chg="add del">
          <ac:chgData name="FEI JIN" userId="S::fjin9@wisc.edu::8b65ae0d-dd26-4055-8fbd-a08f182b689b" providerId="AD" clId="Web-{7C73058A-AAE4-F75B-863D-B46C844EC99A}" dt="2023-12-05T00:31:27.345" v="58"/>
          <ac:spMkLst>
            <pc:docMk/>
            <pc:sldMk cId="4228593529" sldId="259"/>
            <ac:spMk id="9" creationId="{79BB35BC-D5C2-4C8B-A22A-A71E6191913B}"/>
          </ac:spMkLst>
        </pc:spChg>
        <pc:spChg chg="add">
          <ac:chgData name="FEI JIN" userId="S::fjin9@wisc.edu::8b65ae0d-dd26-4055-8fbd-a08f182b689b" providerId="AD" clId="Web-{7C73058A-AAE4-F75B-863D-B46C844EC99A}" dt="2023-12-05T00:31:27.345" v="58"/>
          <ac:spMkLst>
            <pc:docMk/>
            <pc:sldMk cId="4228593529" sldId="259"/>
            <ac:spMk id="14" creationId="{79BB35BC-D5C2-4C8B-A22A-A71E6191913B}"/>
          </ac:spMkLst>
        </pc:spChg>
        <pc:graphicFrameChg chg="add del">
          <ac:chgData name="FEI JIN" userId="S::fjin9@wisc.edu::8b65ae0d-dd26-4055-8fbd-a08f182b689b" providerId="AD" clId="Web-{7C73058A-AAE4-F75B-863D-B46C844EC99A}" dt="2023-12-05T00:34:33.023" v="78"/>
          <ac:graphicFrameMkLst>
            <pc:docMk/>
            <pc:sldMk cId="4228593529" sldId="259"/>
            <ac:graphicFrameMk id="16" creationId="{ED7D93B1-15AC-834D-2748-AA30DF5F556D}"/>
          </ac:graphicFrameMkLst>
        </pc:graphicFrameChg>
        <pc:picChg chg="add mod modCrop">
          <ac:chgData name="FEI JIN" userId="S::fjin9@wisc.edu::8b65ae0d-dd26-4055-8fbd-a08f182b689b" providerId="AD" clId="Web-{7C73058A-AAE4-F75B-863D-B46C844EC99A}" dt="2023-12-05T00:31:59.752" v="62"/>
          <ac:picMkLst>
            <pc:docMk/>
            <pc:sldMk cId="4228593529" sldId="259"/>
            <ac:picMk id="4" creationId="{9AA34382-FF27-BDAD-CCE6-454E8D1A6C64}"/>
          </ac:picMkLst>
        </pc:picChg>
      </pc:sldChg>
      <pc:sldChg chg="addSp modSp mod modClrScheme chgLayout">
        <pc:chgData name="FEI JIN" userId="S::fjin9@wisc.edu::8b65ae0d-dd26-4055-8fbd-a08f182b689b" providerId="AD" clId="Web-{7C73058A-AAE4-F75B-863D-B46C844EC99A}" dt="2023-12-05T00:39:08.766" v="96" actId="1076"/>
        <pc:sldMkLst>
          <pc:docMk/>
          <pc:sldMk cId="782845792" sldId="260"/>
        </pc:sldMkLst>
        <pc:spChg chg="mod ord">
          <ac:chgData name="FEI JIN" userId="S::fjin9@wisc.edu::8b65ae0d-dd26-4055-8fbd-a08f182b689b" providerId="AD" clId="Web-{7C73058A-AAE4-F75B-863D-B46C844EC99A}" dt="2023-12-05T00:38:02.795" v="87"/>
          <ac:spMkLst>
            <pc:docMk/>
            <pc:sldMk cId="782845792" sldId="260"/>
            <ac:spMk id="2" creationId="{7D78E1FE-E411-6094-FB33-A13E502401B8}"/>
          </ac:spMkLst>
        </pc:spChg>
        <pc:spChg chg="mod ord">
          <ac:chgData name="FEI JIN" userId="S::fjin9@wisc.edu::8b65ae0d-dd26-4055-8fbd-a08f182b689b" providerId="AD" clId="Web-{7C73058A-AAE4-F75B-863D-B46C844EC99A}" dt="2023-12-05T00:38:11.843" v="92" actId="20577"/>
          <ac:spMkLst>
            <pc:docMk/>
            <pc:sldMk cId="782845792" sldId="260"/>
            <ac:spMk id="3" creationId="{17DCAA7C-5534-C92B-7222-CCCC7AFE70D7}"/>
          </ac:spMkLst>
        </pc:spChg>
        <pc:spChg chg="add">
          <ac:chgData name="FEI JIN" userId="S::fjin9@wisc.edu::8b65ae0d-dd26-4055-8fbd-a08f182b689b" providerId="AD" clId="Web-{7C73058A-AAE4-F75B-863D-B46C844EC99A}" dt="2023-12-05T00:38:02.795" v="87"/>
          <ac:spMkLst>
            <pc:docMk/>
            <pc:sldMk cId="782845792" sldId="260"/>
            <ac:spMk id="6" creationId="{2550BE34-C2B8-49B8-8519-67A8CAD51AE9}"/>
          </ac:spMkLst>
        </pc:spChg>
        <pc:spChg chg="add">
          <ac:chgData name="FEI JIN" userId="S::fjin9@wisc.edu::8b65ae0d-dd26-4055-8fbd-a08f182b689b" providerId="AD" clId="Web-{7C73058A-AAE4-F75B-863D-B46C844EC99A}" dt="2023-12-05T00:38:02.795" v="87"/>
          <ac:spMkLst>
            <pc:docMk/>
            <pc:sldMk cId="782845792" sldId="260"/>
            <ac:spMk id="7" creationId="{A7457DD9-5A45-400A-AB4B-4B4EDECA25F1}"/>
          </ac:spMkLst>
        </pc:spChg>
        <pc:spChg chg="add mod">
          <ac:chgData name="FEI JIN" userId="S::fjin9@wisc.edu::8b65ae0d-dd26-4055-8fbd-a08f182b689b" providerId="AD" clId="Web-{7C73058A-AAE4-F75B-863D-B46C844EC99A}" dt="2023-12-05T00:38:30.859" v="94"/>
          <ac:spMkLst>
            <pc:docMk/>
            <pc:sldMk cId="782845792" sldId="260"/>
            <ac:spMk id="13" creationId="{441CF7D6-A660-431A-B0BB-140A0D5556B6}"/>
          </ac:spMkLst>
        </pc:spChg>
        <pc:spChg chg="add">
          <ac:chgData name="FEI JIN" userId="S::fjin9@wisc.edu::8b65ae0d-dd26-4055-8fbd-a08f182b689b" providerId="AD" clId="Web-{7C73058A-AAE4-F75B-863D-B46C844EC99A}" dt="2023-12-05T00:38:02.795" v="87"/>
          <ac:spMkLst>
            <pc:docMk/>
            <pc:sldMk cId="782845792" sldId="260"/>
            <ac:spMk id="15" creationId="{0570A85B-3810-4F95-97B0-CBF4CCDB381C}"/>
          </ac:spMkLst>
        </pc:spChg>
        <pc:picChg chg="mod">
          <ac:chgData name="FEI JIN" userId="S::fjin9@wisc.edu::8b65ae0d-dd26-4055-8fbd-a08f182b689b" providerId="AD" clId="Web-{7C73058A-AAE4-F75B-863D-B46C844EC99A}" dt="2023-12-05T00:39:08.766" v="96" actId="1076"/>
          <ac:picMkLst>
            <pc:docMk/>
            <pc:sldMk cId="782845792" sldId="260"/>
            <ac:picMk id="4" creationId="{6A411C0F-DC37-97B5-C13F-650338389ECB}"/>
          </ac:picMkLst>
        </pc:picChg>
      </pc:sldChg>
      <pc:sldChg chg="modSp mod ord modClrScheme modShow chgLayout">
        <pc:chgData name="FEI JIN" userId="S::fjin9@wisc.edu::8b65ae0d-dd26-4055-8fbd-a08f182b689b" providerId="AD" clId="Web-{7C73058A-AAE4-F75B-863D-B46C844EC99A}" dt="2023-12-05T00:46:00.733" v="158"/>
        <pc:sldMkLst>
          <pc:docMk/>
          <pc:sldMk cId="2358733756" sldId="262"/>
        </pc:sldMkLst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2358733756" sldId="262"/>
            <ac:spMk id="2" creationId="{7D78E1FE-E411-6094-FB33-A13E502401B8}"/>
          </ac:spMkLst>
        </pc:spChg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2358733756" sldId="262"/>
            <ac:spMk id="3" creationId="{17DCAA7C-5534-C92B-7222-CCCC7AFE70D7}"/>
          </ac:spMkLst>
        </pc:spChg>
      </pc:sldChg>
      <pc:sldChg chg="modSp mod ord modClrScheme chgLayout">
        <pc:chgData name="FEI JIN" userId="S::fjin9@wisc.edu::8b65ae0d-dd26-4055-8fbd-a08f182b689b" providerId="AD" clId="Web-{7C73058A-AAE4-F75B-863D-B46C844EC99A}" dt="2023-12-05T00:43:39.510" v="108"/>
        <pc:sldMkLst>
          <pc:docMk/>
          <pc:sldMk cId="3343043920" sldId="263"/>
        </pc:sldMkLst>
        <pc:spChg chg="mod ord">
          <ac:chgData name="FEI JIN" userId="S::fjin9@wisc.edu::8b65ae0d-dd26-4055-8fbd-a08f182b689b" providerId="AD" clId="Web-{7C73058A-AAE4-F75B-863D-B46C844EC99A}" dt="2023-12-05T00:39:35.424" v="97" actId="20577"/>
          <ac:spMkLst>
            <pc:docMk/>
            <pc:sldMk cId="3343043920" sldId="263"/>
            <ac:spMk id="2" creationId="{3B55F6C2-826A-ECD1-24FA-C97DB0007A15}"/>
          </ac:spMkLst>
        </pc:spChg>
        <pc:graphicFrameChg chg="mod ord modGraphic">
          <ac:chgData name="FEI JIN" userId="S::fjin9@wisc.edu::8b65ae0d-dd26-4055-8fbd-a08f182b689b" providerId="AD" clId="Web-{7C73058A-AAE4-F75B-863D-B46C844EC99A}" dt="2023-12-05T00:40:44.613" v="105" actId="1076"/>
          <ac:graphicFrameMkLst>
            <pc:docMk/>
            <pc:sldMk cId="3343043920" sldId="263"/>
            <ac:graphicFrameMk id="14" creationId="{ACB844CE-F86D-8FBB-1FC0-8B21C55EA1FE}"/>
          </ac:graphicFrameMkLst>
        </pc:graphicFrameChg>
      </pc:sldChg>
      <pc:sldChg chg="modSp mod ord modClrScheme chgLayout">
        <pc:chgData name="FEI JIN" userId="S::fjin9@wisc.edu::8b65ae0d-dd26-4055-8fbd-a08f182b689b" providerId="AD" clId="Web-{7C73058A-AAE4-F75B-863D-B46C844EC99A}" dt="2023-12-05T00:48:30.942" v="177" actId="1076"/>
        <pc:sldMkLst>
          <pc:docMk/>
          <pc:sldMk cId="221397675" sldId="265"/>
        </pc:sldMkLst>
        <pc:spChg chg="mod ord">
          <ac:chgData name="FEI JIN" userId="S::fjin9@wisc.edu::8b65ae0d-dd26-4055-8fbd-a08f182b689b" providerId="AD" clId="Web-{7C73058A-AAE4-F75B-863D-B46C844EC99A}" dt="2023-12-05T00:47:18.564" v="160" actId="20577"/>
          <ac:spMkLst>
            <pc:docMk/>
            <pc:sldMk cId="221397675" sldId="265"/>
            <ac:spMk id="2" creationId="{CCD4762F-874F-0498-3DA5-2D8681D6D6BC}"/>
          </ac:spMkLst>
        </pc:spChg>
        <pc:spChg chg="mod">
          <ac:chgData name="FEI JIN" userId="S::fjin9@wisc.edu::8b65ae0d-dd26-4055-8fbd-a08f182b689b" providerId="AD" clId="Web-{7C73058A-AAE4-F75B-863D-B46C844EC99A}" dt="2023-12-05T00:48:30.942" v="177" actId="1076"/>
          <ac:spMkLst>
            <pc:docMk/>
            <pc:sldMk cId="221397675" sldId="265"/>
            <ac:spMk id="6" creationId="{226B5A16-C5A6-6C64-1DD8-B04171C34C91}"/>
          </ac:spMkLst>
        </pc:spChg>
        <pc:picChg chg="mod ord">
          <ac:chgData name="FEI JIN" userId="S::fjin9@wisc.edu::8b65ae0d-dd26-4055-8fbd-a08f182b689b" providerId="AD" clId="Web-{7C73058A-AAE4-F75B-863D-B46C844EC99A}" dt="2023-12-05T00:48:02.987" v="167" actId="1076"/>
          <ac:picMkLst>
            <pc:docMk/>
            <pc:sldMk cId="221397675" sldId="265"/>
            <ac:picMk id="4" creationId="{D811AF6F-1675-35C2-F15B-0CA48FA2F7EC}"/>
          </ac:picMkLst>
        </pc:picChg>
        <pc:picChg chg="mod">
          <ac:chgData name="FEI JIN" userId="S::fjin9@wisc.edu::8b65ae0d-dd26-4055-8fbd-a08f182b689b" providerId="AD" clId="Web-{7C73058A-AAE4-F75B-863D-B46C844EC99A}" dt="2023-12-05T00:48:02.987" v="168" actId="1076"/>
          <ac:picMkLst>
            <pc:docMk/>
            <pc:sldMk cId="221397675" sldId="265"/>
            <ac:picMk id="5" creationId="{B46EB936-576D-D1B5-CCCD-3F568C33FE35}"/>
          </ac:picMkLst>
        </pc:picChg>
      </pc:sldChg>
      <pc:sldChg chg="modSp mod ord modClrScheme chgLayout">
        <pc:chgData name="FEI JIN" userId="S::fjin9@wisc.edu::8b65ae0d-dd26-4055-8fbd-a08f182b689b" providerId="AD" clId="Web-{7C73058A-AAE4-F75B-863D-B46C844EC99A}" dt="2023-12-05T00:51:57.667" v="205" actId="1076"/>
        <pc:sldMkLst>
          <pc:docMk/>
          <pc:sldMk cId="1365436010" sldId="266"/>
        </pc:sldMkLst>
        <pc:spChg chg="mod ord">
          <ac:chgData name="FEI JIN" userId="S::fjin9@wisc.edu::8b65ae0d-dd26-4055-8fbd-a08f182b689b" providerId="AD" clId="Web-{7C73058A-AAE4-F75B-863D-B46C844EC99A}" dt="2023-12-05T00:51:27.401" v="203" actId="1076"/>
          <ac:spMkLst>
            <pc:docMk/>
            <pc:sldMk cId="1365436010" sldId="266"/>
            <ac:spMk id="2" creationId="{1B161C3F-3F5A-7019-04ED-613A19F5C980}"/>
          </ac:spMkLst>
        </pc:spChg>
        <pc:spChg chg="mod ord">
          <ac:chgData name="FEI JIN" userId="S::fjin9@wisc.edu::8b65ae0d-dd26-4055-8fbd-a08f182b689b" providerId="AD" clId="Web-{7C73058A-AAE4-F75B-863D-B46C844EC99A}" dt="2023-12-05T00:51:18.807" v="202" actId="1076"/>
          <ac:spMkLst>
            <pc:docMk/>
            <pc:sldMk cId="1365436010" sldId="266"/>
            <ac:spMk id="4" creationId="{51EEAC8B-4549-AB00-9882-1266AC0468F4}"/>
          </ac:spMkLst>
        </pc:spChg>
        <pc:picChg chg="mod">
          <ac:chgData name="FEI JIN" userId="S::fjin9@wisc.edu::8b65ae0d-dd26-4055-8fbd-a08f182b689b" providerId="AD" clId="Web-{7C73058A-AAE4-F75B-863D-B46C844EC99A}" dt="2023-12-05T00:51:57.667" v="205" actId="1076"/>
          <ac:picMkLst>
            <pc:docMk/>
            <pc:sldMk cId="1365436010" sldId="266"/>
            <ac:picMk id="6" creationId="{3D61C3CF-32B4-6331-45BB-ED02C1E98629}"/>
          </ac:picMkLst>
        </pc:picChg>
        <pc:picChg chg="mod ord">
          <ac:chgData name="FEI JIN" userId="S::fjin9@wisc.edu::8b65ae0d-dd26-4055-8fbd-a08f182b689b" providerId="AD" clId="Web-{7C73058A-AAE4-F75B-863D-B46C844EC99A}" dt="2023-12-05T00:51:54.339" v="204" actId="1076"/>
          <ac:picMkLst>
            <pc:docMk/>
            <pc:sldMk cId="1365436010" sldId="266"/>
            <ac:picMk id="11" creationId="{561E76DC-8B47-473E-6F05-59CC47805890}"/>
          </ac:picMkLst>
        </pc:picChg>
      </pc:sldChg>
      <pc:sldChg chg="addSp delSp modSp mod modClrScheme delDesignElem chgLayout">
        <pc:chgData name="FEI JIN" userId="S::fjin9@wisc.edu::8b65ae0d-dd26-4055-8fbd-a08f182b689b" providerId="AD" clId="Web-{7C73058A-AAE4-F75B-863D-B46C844EC99A}" dt="2023-12-05T00:58:16.258" v="238" actId="1076"/>
        <pc:sldMkLst>
          <pc:docMk/>
          <pc:sldMk cId="3451366072" sldId="267"/>
        </pc:sldMkLst>
        <pc:spChg chg="del">
          <ac:chgData name="FEI JIN" userId="S::fjin9@wisc.edu::8b65ae0d-dd26-4055-8fbd-a08f182b689b" providerId="AD" clId="Web-{7C73058A-AAE4-F75B-863D-B46C844EC99A}" dt="2023-12-05T00:55:20.940" v="223"/>
          <ac:spMkLst>
            <pc:docMk/>
            <pc:sldMk cId="3451366072" sldId="267"/>
            <ac:spMk id="6" creationId="{8B2656DA-C7E7-728C-A857-7F5F46767F73}"/>
          </ac:spMkLst>
        </pc:spChg>
        <pc:spChg chg="mod ord">
          <ac:chgData name="FEI JIN" userId="S::fjin9@wisc.edu::8b65ae0d-dd26-4055-8fbd-a08f182b689b" providerId="AD" clId="Web-{7C73058A-AAE4-F75B-863D-B46C844EC99A}" dt="2023-12-05T00:58:16.258" v="238" actId="1076"/>
          <ac:spMkLst>
            <pc:docMk/>
            <pc:sldMk cId="3451366072" sldId="267"/>
            <ac:spMk id="8" creationId="{C9AEFBD8-7F34-0B7F-0509-7474CD84AE63}"/>
          </ac:spMkLst>
        </pc:spChg>
        <pc:spChg chg="del">
          <ac:chgData name="FEI JIN" userId="S::fjin9@wisc.edu::8b65ae0d-dd26-4055-8fbd-a08f182b689b" providerId="AD" clId="Web-{7C73058A-AAE4-F75B-863D-B46C844EC99A}" dt="2023-12-05T00:14:36.264" v="4"/>
          <ac:spMkLst>
            <pc:docMk/>
            <pc:sldMk cId="3451366072" sldId="267"/>
            <ac:spMk id="11" creationId="{D6EA1A26-163F-4F15-91F4-F2C51AC9C106}"/>
          </ac:spMkLst>
        </pc:spChg>
        <pc:picChg chg="mod ord">
          <ac:chgData name="FEI JIN" userId="S::fjin9@wisc.edu::8b65ae0d-dd26-4055-8fbd-a08f182b689b" providerId="AD" clId="Web-{7C73058A-AAE4-F75B-863D-B46C844EC99A}" dt="2023-12-05T00:56:04.285" v="229" actId="1076"/>
          <ac:picMkLst>
            <pc:docMk/>
            <pc:sldMk cId="3451366072" sldId="267"/>
            <ac:picMk id="4" creationId="{57F6B290-D023-5941-AB69-60281647100F}"/>
          </ac:picMkLst>
        </pc:picChg>
        <pc:cxnChg chg="add">
          <ac:chgData name="FEI JIN" userId="S::fjin9@wisc.edu::8b65ae0d-dd26-4055-8fbd-a08f182b689b" providerId="AD" clId="Web-{7C73058A-AAE4-F75B-863D-B46C844EC99A}" dt="2023-12-05T00:55:20.940" v="223"/>
          <ac:cxnSpMkLst>
            <pc:docMk/>
            <pc:sldMk cId="3451366072" sldId="267"/>
            <ac:cxnSpMk id="13" creationId="{FC23E3B9-5ABF-58B3-E2B0-E9A5DAA90037}"/>
          </ac:cxnSpMkLst>
        </pc:cxnChg>
      </pc:sldChg>
      <pc:sldChg chg="modSp mod modClrScheme chgLayout">
        <pc:chgData name="FEI JIN" userId="S::fjin9@wisc.edu::8b65ae0d-dd26-4055-8fbd-a08f182b689b" providerId="AD" clId="Web-{7C73058A-AAE4-F75B-863D-B46C844EC99A}" dt="2023-12-05T00:25:56.584" v="43"/>
        <pc:sldMkLst>
          <pc:docMk/>
          <pc:sldMk cId="4112141395" sldId="268"/>
        </pc:sldMkLst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4112141395" sldId="268"/>
            <ac:spMk id="2" creationId="{D5A98BA9-F8A0-AD0B-840B-1B39A4755396}"/>
          </ac:spMkLst>
        </pc:spChg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4112141395" sldId="268"/>
            <ac:spMk id="3" creationId="{7A507F9A-BCAF-51DB-3D7D-DC56A788E55C}"/>
          </ac:spMkLst>
        </pc:spChg>
      </pc:sldChg>
      <pc:sldChg chg="addSp delSp modSp mod ord modClrScheme delDesignElem chgLayout">
        <pc:chgData name="FEI JIN" userId="S::fjin9@wisc.edu::8b65ae0d-dd26-4055-8fbd-a08f182b689b" providerId="AD" clId="Web-{7C73058A-AAE4-F75B-863D-B46C844EC99A}" dt="2023-12-05T00:58:24.461" v="240"/>
        <pc:sldMkLst>
          <pc:docMk/>
          <pc:sldMk cId="3920561078" sldId="269"/>
        </pc:sldMkLst>
        <pc:spChg chg="mod ord">
          <ac:chgData name="FEI JIN" userId="S::fjin9@wisc.edu::8b65ae0d-dd26-4055-8fbd-a08f182b689b" providerId="AD" clId="Web-{7C73058A-AAE4-F75B-863D-B46C844EC99A}" dt="2023-12-05T00:53:37.342" v="218"/>
          <ac:spMkLst>
            <pc:docMk/>
            <pc:sldMk cId="3920561078" sldId="269"/>
            <ac:spMk id="2" creationId="{49E44D3A-A70E-69E2-551E-C7BC6C56EFAD}"/>
          </ac:spMkLst>
        </pc:spChg>
        <pc:spChg chg="mod ord">
          <ac:chgData name="FEI JIN" userId="S::fjin9@wisc.edu::8b65ae0d-dd26-4055-8fbd-a08f182b689b" providerId="AD" clId="Web-{7C73058A-AAE4-F75B-863D-B46C844EC99A}" dt="2023-12-05T00:54:13.516" v="221" actId="1076"/>
          <ac:spMkLst>
            <pc:docMk/>
            <pc:sldMk cId="3920561078" sldId="269"/>
            <ac:spMk id="8" creationId="{C27CCDD5-0541-AF18-AE60-C2C261C9B8AA}"/>
          </ac:spMkLst>
        </pc:spChg>
        <pc:spChg chg="del">
          <ac:chgData name="FEI JIN" userId="S::fjin9@wisc.edu::8b65ae0d-dd26-4055-8fbd-a08f182b689b" providerId="AD" clId="Web-{7C73058A-AAE4-F75B-863D-B46C844EC99A}" dt="2023-12-05T00:14:36.264" v="4"/>
          <ac:spMkLst>
            <pc:docMk/>
            <pc:sldMk cId="3920561078" sldId="269"/>
            <ac:spMk id="11" creationId="{D6EA1A26-163F-4F15-91F4-F2C51AC9C106}"/>
          </ac:spMkLst>
        </pc:spChg>
        <pc:spChg chg="add del">
          <ac:chgData name="FEI JIN" userId="S::fjin9@wisc.edu::8b65ae0d-dd26-4055-8fbd-a08f182b689b" providerId="AD" clId="Web-{7C73058A-AAE4-F75B-863D-B46C844EC99A}" dt="2023-12-05T00:52:19.402" v="208"/>
          <ac:spMkLst>
            <pc:docMk/>
            <pc:sldMk cId="3920561078" sldId="269"/>
            <ac:spMk id="13" creationId="{0E3596DD-156A-473E-9BB3-C6A29F7574E9}"/>
          </ac:spMkLst>
        </pc:spChg>
        <pc:spChg chg="add del">
          <ac:chgData name="FEI JIN" userId="S::fjin9@wisc.edu::8b65ae0d-dd26-4055-8fbd-a08f182b689b" providerId="AD" clId="Web-{7C73058A-AAE4-F75B-863D-B46C844EC99A}" dt="2023-12-05T00:52:19.402" v="208"/>
          <ac:spMkLst>
            <pc:docMk/>
            <pc:sldMk cId="3920561078" sldId="269"/>
            <ac:spMk id="15" creationId="{2C46C4D6-C474-4E92-B52E-944C1118F7B6}"/>
          </ac:spMkLst>
        </pc:spChg>
        <pc:grpChg chg="add del">
          <ac:chgData name="FEI JIN" userId="S::fjin9@wisc.edu::8b65ae0d-dd26-4055-8fbd-a08f182b689b" providerId="AD" clId="Web-{7C73058A-AAE4-F75B-863D-B46C844EC99A}" dt="2023-12-05T00:52:29.450" v="210"/>
          <ac:grpSpMkLst>
            <pc:docMk/>
            <pc:sldMk cId="3920561078" sldId="269"/>
            <ac:grpSpMk id="17" creationId="{6258F736-B256-8039-9DC6-F4E49A5C5AD5}"/>
          </ac:grpSpMkLst>
        </pc:grpChg>
        <pc:grpChg chg="add del">
          <ac:chgData name="FEI JIN" userId="S::fjin9@wisc.edu::8b65ae0d-dd26-4055-8fbd-a08f182b689b" providerId="AD" clId="Web-{7C73058A-AAE4-F75B-863D-B46C844EC99A}" dt="2023-12-05T00:53:37.342" v="218"/>
          <ac:grpSpMkLst>
            <pc:docMk/>
            <pc:sldMk cId="3920561078" sldId="269"/>
            <ac:grpSpMk id="20" creationId="{BE589684-54CA-64D8-C963-5F19FF75BF72}"/>
          </ac:grpSpMkLst>
        </pc:grpChg>
        <pc:grpChg chg="add del">
          <ac:chgData name="FEI JIN" userId="S::fjin9@wisc.edu::8b65ae0d-dd26-4055-8fbd-a08f182b689b" providerId="AD" clId="Web-{7C73058A-AAE4-F75B-863D-B46C844EC99A}" dt="2023-12-05T00:53:33.155" v="215"/>
          <ac:grpSpMkLst>
            <pc:docMk/>
            <pc:sldMk cId="3920561078" sldId="269"/>
            <ac:grpSpMk id="26" creationId="{A5AFD70F-20E3-55D2-E154-7D4FACFBB016}"/>
          </ac:grpSpMkLst>
        </pc:grpChg>
        <pc:grpChg chg="add del">
          <ac:chgData name="FEI JIN" userId="S::fjin9@wisc.edu::8b65ae0d-dd26-4055-8fbd-a08f182b689b" providerId="AD" clId="Web-{7C73058A-AAE4-F75B-863D-B46C844EC99A}" dt="2023-12-05T00:53:37.342" v="217"/>
          <ac:grpSpMkLst>
            <pc:docMk/>
            <pc:sldMk cId="3920561078" sldId="269"/>
            <ac:grpSpMk id="30" creationId="{BE589684-54CA-64D8-C963-5F19FF75BF72}"/>
          </ac:grpSpMkLst>
        </pc:grpChg>
        <pc:picChg chg="mod ord">
          <ac:chgData name="FEI JIN" userId="S::fjin9@wisc.edu::8b65ae0d-dd26-4055-8fbd-a08f182b689b" providerId="AD" clId="Web-{7C73058A-AAE4-F75B-863D-B46C844EC99A}" dt="2023-12-05T00:54:39.985" v="222" actId="1076"/>
          <ac:picMkLst>
            <pc:docMk/>
            <pc:sldMk cId="3920561078" sldId="269"/>
            <ac:picMk id="4" creationId="{106E4951-0055-6AFE-63BB-BFE53DA5D47B}"/>
          </ac:picMkLst>
        </pc:picChg>
        <pc:cxnChg chg="add">
          <ac:chgData name="FEI JIN" userId="S::fjin9@wisc.edu::8b65ae0d-dd26-4055-8fbd-a08f182b689b" providerId="AD" clId="Web-{7C73058A-AAE4-F75B-863D-B46C844EC99A}" dt="2023-12-05T00:53:37.342" v="218"/>
          <ac:cxnSpMkLst>
            <pc:docMk/>
            <pc:sldMk cId="3920561078" sldId="269"/>
            <ac:cxnSpMk id="32" creationId="{FC23E3B9-5ABF-58B3-E2B0-E9A5DAA90037}"/>
          </ac:cxnSpMkLst>
        </pc:cxnChg>
      </pc:sldChg>
      <pc:sldChg chg="addSp delSp modSp mod modClrScheme delDesignElem chgLayout">
        <pc:chgData name="FEI JIN" userId="S::fjin9@wisc.edu::8b65ae0d-dd26-4055-8fbd-a08f182b689b" providerId="AD" clId="Web-{7C73058A-AAE4-F75B-863D-B46C844EC99A}" dt="2023-12-05T00:58:52.212" v="244" actId="20577"/>
        <pc:sldMkLst>
          <pc:docMk/>
          <pc:sldMk cId="2979939088" sldId="270"/>
        </pc:sldMkLst>
        <pc:spChg chg="mod ord">
          <ac:chgData name="FEI JIN" userId="S::fjin9@wisc.edu::8b65ae0d-dd26-4055-8fbd-a08f182b689b" providerId="AD" clId="Web-{7C73058A-AAE4-F75B-863D-B46C844EC99A}" dt="2023-12-05T00:58:48.790" v="242" actId="20577"/>
          <ac:spMkLst>
            <pc:docMk/>
            <pc:sldMk cId="2979939088" sldId="270"/>
            <ac:spMk id="2" creationId="{E9B72B96-BEE4-7531-4081-C8B4071C0D96}"/>
          </ac:spMkLst>
        </pc:spChg>
        <pc:spChg chg="mod ord">
          <ac:chgData name="FEI JIN" userId="S::fjin9@wisc.edu::8b65ae0d-dd26-4055-8fbd-a08f182b689b" providerId="AD" clId="Web-{7C73058A-AAE4-F75B-863D-B46C844EC99A}" dt="2023-12-05T00:58:52.212" v="244" actId="20577"/>
          <ac:spMkLst>
            <pc:docMk/>
            <pc:sldMk cId="2979939088" sldId="270"/>
            <ac:spMk id="8" creationId="{7BFABFBA-7C74-3EF9-8632-0AA0DE210951}"/>
          </ac:spMkLst>
        </pc:spChg>
        <pc:spChg chg="del">
          <ac:chgData name="FEI JIN" userId="S::fjin9@wisc.edu::8b65ae0d-dd26-4055-8fbd-a08f182b689b" providerId="AD" clId="Web-{7C73058A-AAE4-F75B-863D-B46C844EC99A}" dt="2023-12-05T00:14:36.264" v="4"/>
          <ac:spMkLst>
            <pc:docMk/>
            <pc:sldMk cId="2979939088" sldId="270"/>
            <ac:spMk id="11" creationId="{07CEFFDD-605F-41E2-8017-6484074C5CAA}"/>
          </ac:spMkLst>
        </pc:spChg>
        <pc:picChg chg="mod">
          <ac:chgData name="FEI JIN" userId="S::fjin9@wisc.edu::8b65ae0d-dd26-4055-8fbd-a08f182b689b" providerId="AD" clId="Web-{7C73058A-AAE4-F75B-863D-B46C844EC99A}" dt="2023-12-05T00:58:39.399" v="241"/>
          <ac:picMkLst>
            <pc:docMk/>
            <pc:sldMk cId="2979939088" sldId="270"/>
            <ac:picMk id="3" creationId="{902C6C0F-D7F7-E377-1AB7-48A04A5AF681}"/>
          </ac:picMkLst>
        </pc:picChg>
        <pc:cxnChg chg="add">
          <ac:chgData name="FEI JIN" userId="S::fjin9@wisc.edu::8b65ae0d-dd26-4055-8fbd-a08f182b689b" providerId="AD" clId="Web-{7C73058A-AAE4-F75B-863D-B46C844EC99A}" dt="2023-12-05T00:58:39.399" v="241"/>
          <ac:cxnSpMkLst>
            <pc:docMk/>
            <pc:sldMk cId="2979939088" sldId="270"/>
            <ac:cxnSpMk id="13" creationId="{FC23E3B9-5ABF-58B3-E2B0-E9A5DAA90037}"/>
          </ac:cxnSpMkLst>
        </pc:cxnChg>
      </pc:sldChg>
      <pc:sldChg chg="modSp mod modClrScheme chgLayout">
        <pc:chgData name="FEI JIN" userId="S::fjin9@wisc.edu::8b65ae0d-dd26-4055-8fbd-a08f182b689b" providerId="AD" clId="Web-{7C73058A-AAE4-F75B-863D-B46C844EC99A}" dt="2023-12-05T00:25:56.584" v="43"/>
        <pc:sldMkLst>
          <pc:docMk/>
          <pc:sldMk cId="3218381239" sldId="271"/>
        </pc:sldMkLst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3218381239" sldId="271"/>
            <ac:spMk id="2" creationId="{7D12B68F-ACEE-BA6D-B5C1-70BF6B0DF353}"/>
          </ac:spMkLst>
        </pc:spChg>
        <pc:spChg chg="mod ord">
          <ac:chgData name="FEI JIN" userId="S::fjin9@wisc.edu::8b65ae0d-dd26-4055-8fbd-a08f182b689b" providerId="AD" clId="Web-{7C73058A-AAE4-F75B-863D-B46C844EC99A}" dt="2023-12-05T00:25:56.584" v="43"/>
          <ac:spMkLst>
            <pc:docMk/>
            <pc:sldMk cId="3218381239" sldId="271"/>
            <ac:spMk id="3" creationId="{27C61614-7473-576F-98FE-0D51E6CBF992}"/>
          </ac:spMkLst>
        </pc:spChg>
      </pc:sldChg>
      <pc:sldChg chg="addSp delSp modSp mod modClrScheme delDesignElem chgLayout">
        <pc:chgData name="FEI JIN" userId="S::fjin9@wisc.edu::8b65ae0d-dd26-4055-8fbd-a08f182b689b" providerId="AD" clId="Web-{7C73058A-AAE4-F75B-863D-B46C844EC99A}" dt="2023-12-05T00:56:53.662" v="235" actId="20577"/>
        <pc:sldMkLst>
          <pc:docMk/>
          <pc:sldMk cId="4107015280" sldId="272"/>
        </pc:sldMkLst>
        <pc:spChg chg="mod ord">
          <ac:chgData name="FEI JIN" userId="S::fjin9@wisc.edu::8b65ae0d-dd26-4055-8fbd-a08f182b689b" providerId="AD" clId="Web-{7C73058A-AAE4-F75B-863D-B46C844EC99A}" dt="2023-12-05T00:56:53.662" v="235" actId="20577"/>
          <ac:spMkLst>
            <pc:docMk/>
            <pc:sldMk cId="4107015280" sldId="272"/>
            <ac:spMk id="2" creationId="{E9B72B96-BEE4-7531-4081-C8B4071C0D96}"/>
          </ac:spMkLst>
        </pc:spChg>
        <pc:spChg chg="mod ord">
          <ac:chgData name="FEI JIN" userId="S::fjin9@wisc.edu::8b65ae0d-dd26-4055-8fbd-a08f182b689b" providerId="AD" clId="Web-{7C73058A-AAE4-F75B-863D-B46C844EC99A}" dt="2023-12-05T00:56:37.630" v="233" actId="20577"/>
          <ac:spMkLst>
            <pc:docMk/>
            <pc:sldMk cId="4107015280" sldId="272"/>
            <ac:spMk id="8" creationId="{7BFABFBA-7C74-3EF9-8632-0AA0DE210951}"/>
          </ac:spMkLst>
        </pc:spChg>
        <pc:spChg chg="del">
          <ac:chgData name="FEI JIN" userId="S::fjin9@wisc.edu::8b65ae0d-dd26-4055-8fbd-a08f182b689b" providerId="AD" clId="Web-{7C73058A-AAE4-F75B-863D-B46C844EC99A}" dt="2023-12-05T00:14:36.264" v="4"/>
          <ac:spMkLst>
            <pc:docMk/>
            <pc:sldMk cId="4107015280" sldId="272"/>
            <ac:spMk id="11" creationId="{07CEFFDD-605F-41E2-8017-6484074C5CAA}"/>
          </ac:spMkLst>
        </pc:spChg>
        <pc:picChg chg="mod">
          <ac:chgData name="FEI JIN" userId="S::fjin9@wisc.edu::8b65ae0d-dd26-4055-8fbd-a08f182b689b" providerId="AD" clId="Web-{7C73058A-AAE4-F75B-863D-B46C844EC99A}" dt="2023-12-05T00:56:23.145" v="231" actId="1076"/>
          <ac:picMkLst>
            <pc:docMk/>
            <pc:sldMk cId="4107015280" sldId="272"/>
            <ac:picMk id="4" creationId="{50638197-24A7-71D3-DE4C-C5DBF9E84752}"/>
          </ac:picMkLst>
        </pc:picChg>
        <pc:cxnChg chg="add">
          <ac:chgData name="FEI JIN" userId="S::fjin9@wisc.edu::8b65ae0d-dd26-4055-8fbd-a08f182b689b" providerId="AD" clId="Web-{7C73058A-AAE4-F75B-863D-B46C844EC99A}" dt="2023-12-05T00:56:14.348" v="230"/>
          <ac:cxnSpMkLst>
            <pc:docMk/>
            <pc:sldMk cId="4107015280" sldId="272"/>
            <ac:cxnSpMk id="13" creationId="{FC23E3B9-5ABF-58B3-E2B0-E9A5DAA90037}"/>
          </ac:cxnSpMkLst>
        </pc:cxnChg>
      </pc:sldChg>
      <pc:sldChg chg="addSp delSp modSp add replId">
        <pc:chgData name="FEI JIN" userId="S::fjin9@wisc.edu::8b65ae0d-dd26-4055-8fbd-a08f182b689b" providerId="AD" clId="Web-{7C73058A-AAE4-F75B-863D-B46C844EC99A}" dt="2023-12-05T00:45:47.249" v="157" actId="1076"/>
        <pc:sldMkLst>
          <pc:docMk/>
          <pc:sldMk cId="556657131" sldId="273"/>
        </pc:sldMkLst>
        <pc:spChg chg="mod">
          <ac:chgData name="FEI JIN" userId="S::fjin9@wisc.edu::8b65ae0d-dd26-4055-8fbd-a08f182b689b" providerId="AD" clId="Web-{7C73058A-AAE4-F75B-863D-B46C844EC99A}" dt="2023-12-05T00:45:24.748" v="151" actId="20577"/>
          <ac:spMkLst>
            <pc:docMk/>
            <pc:sldMk cId="556657131" sldId="273"/>
            <ac:spMk id="3" creationId="{17DCAA7C-5534-C92B-7222-CCCC7AFE70D7}"/>
          </ac:spMkLst>
        </pc:spChg>
        <pc:spChg chg="add mod">
          <ac:chgData name="FEI JIN" userId="S::fjin9@wisc.edu::8b65ae0d-dd26-4055-8fbd-a08f182b689b" providerId="AD" clId="Web-{7C73058A-AAE4-F75B-863D-B46C844EC99A}" dt="2023-12-05T00:45:47.249" v="157" actId="1076"/>
          <ac:spMkLst>
            <pc:docMk/>
            <pc:sldMk cId="556657131" sldId="273"/>
            <ac:spMk id="8" creationId="{9EFEC679-1457-0474-EF1E-E6DDE7B7DD5E}"/>
          </ac:spMkLst>
        </pc:spChg>
        <pc:picChg chg="del">
          <ac:chgData name="FEI JIN" userId="S::fjin9@wisc.edu::8b65ae0d-dd26-4055-8fbd-a08f182b689b" providerId="AD" clId="Web-{7C73058A-AAE4-F75B-863D-B46C844EC99A}" dt="2023-12-05T00:45:28.092" v="152"/>
          <ac:picMkLst>
            <pc:docMk/>
            <pc:sldMk cId="556657131" sldId="273"/>
            <ac:picMk id="4" creationId="{6A411C0F-DC37-97B5-C13F-650338389ECB}"/>
          </ac:picMkLst>
        </pc:picChg>
      </pc:sldChg>
      <pc:sldMasterChg chg="del delSldLayout">
        <pc:chgData name="FEI JIN" userId="S::fjin9@wisc.edu::8b65ae0d-dd26-4055-8fbd-a08f182b689b" providerId="AD" clId="Web-{7C73058A-AAE4-F75B-863D-B46C844EC99A}" dt="2023-12-05T00:14:36.264" v="4"/>
        <pc:sldMasterMkLst>
          <pc:docMk/>
          <pc:sldMasterMk cId="796854344" sldId="2147483672"/>
        </pc:sldMasterMkLst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1771506040" sldId="2147483673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3235984039" sldId="2147483674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2947585" sldId="2147483675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1488977992" sldId="2147483676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4094961713" sldId="2147483677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3980338421" sldId="2147483678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675582135" sldId="2147483679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1215869697" sldId="2147483680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4027687564" sldId="2147483681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1392765599" sldId="2147483682"/>
          </pc:sldLayoutMkLst>
        </pc:sldLayoutChg>
        <pc:sldLayoutChg chg="del">
          <pc:chgData name="FEI JIN" userId="S::fjin9@wisc.edu::8b65ae0d-dd26-4055-8fbd-a08f182b689b" providerId="AD" clId="Web-{7C73058A-AAE4-F75B-863D-B46C844EC99A}" dt="2023-12-05T00:14:36.264" v="4"/>
          <pc:sldLayoutMkLst>
            <pc:docMk/>
            <pc:sldMasterMk cId="796854344" sldId="2147483672"/>
            <pc:sldLayoutMk cId="1568496264" sldId="2147483683"/>
          </pc:sldLayoutMkLst>
        </pc:sldLayoutChg>
      </pc:sldMasterChg>
      <pc:sldMasterChg chg="add del addSldLayout delSldLayout modSldLayout">
        <pc:chgData name="FEI JIN" userId="S::fjin9@wisc.edu::8b65ae0d-dd26-4055-8fbd-a08f182b689b" providerId="AD" clId="Web-{7C73058A-AAE4-F75B-863D-B46C844EC99A}" dt="2023-12-05T00:16:25.986" v="17"/>
        <pc:sldMasterMkLst>
          <pc:docMk/>
          <pc:sldMasterMk cId="2041614249" sldId="2147483684"/>
        </pc:sldMasterMkLst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3583309483" sldId="2147483685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1831188154" sldId="2147483686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3092143920" sldId="2147483687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3225311395" sldId="2147483688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352784172" sldId="2147483689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4174205268" sldId="2147483690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2727742835" sldId="2147483691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3358871438" sldId="2147483692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403208540" sldId="2147483693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1207724573" sldId="2147483694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5.986" v="17"/>
          <pc:sldLayoutMkLst>
            <pc:docMk/>
            <pc:sldMasterMk cId="2041614249" sldId="2147483684"/>
            <pc:sldLayoutMk cId="3582371692" sldId="2147483695"/>
          </pc:sldLayoutMkLst>
        </pc:sldLayoutChg>
      </pc:sldMasterChg>
      <pc:sldMasterChg chg="add del addSldLayout delSldLayout modSldLayout">
        <pc:chgData name="FEI JIN" userId="S::fjin9@wisc.edu::8b65ae0d-dd26-4055-8fbd-a08f182b689b" providerId="AD" clId="Web-{7C73058A-AAE4-F75B-863D-B46C844EC99A}" dt="2023-12-05T00:16:28.002" v="18"/>
        <pc:sldMasterMkLst>
          <pc:docMk/>
          <pc:sldMasterMk cId="3074986397" sldId="2147483696"/>
        </pc:sldMasterMkLst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515420880" sldId="2147483697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629255161" sldId="2147483698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2039226378" sldId="2147483699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936589796" sldId="2147483700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817554903" sldId="2147483701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3964380909" sldId="2147483702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4194618571" sldId="2147483703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2933373765" sldId="2147483704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2264896349" sldId="2147483705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2406897298" sldId="2147483706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28.002" v="18"/>
          <pc:sldLayoutMkLst>
            <pc:docMk/>
            <pc:sldMasterMk cId="3074986397" sldId="2147483696"/>
            <pc:sldLayoutMk cId="3630723416" sldId="2147483707"/>
          </pc:sldLayoutMkLst>
        </pc:sldLayoutChg>
      </pc:sldMasterChg>
      <pc:sldMasterChg chg="add del addSldLayout delSldLayout modSldLayout">
        <pc:chgData name="FEI JIN" userId="S::fjin9@wisc.edu::8b65ae0d-dd26-4055-8fbd-a08f182b689b" providerId="AD" clId="Web-{7C73058A-AAE4-F75B-863D-B46C844EC99A}" dt="2023-12-05T00:16:35.252" v="19"/>
        <pc:sldMasterMkLst>
          <pc:docMk/>
          <pc:sldMasterMk cId="3226993182" sldId="2147483708"/>
        </pc:sldMasterMkLst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4072844412" sldId="2147483709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195275828" sldId="2147483710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2251272490" sldId="2147483711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3055866358" sldId="2147483712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1571308925" sldId="2147483713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1613791664" sldId="2147483714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1496071743" sldId="2147483715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1027418477" sldId="2147483716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3535353055" sldId="2147483717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3308163864" sldId="2147483718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35.252" v="19"/>
          <pc:sldLayoutMkLst>
            <pc:docMk/>
            <pc:sldMasterMk cId="3226993182" sldId="2147483708"/>
            <pc:sldLayoutMk cId="1728832945" sldId="2147483719"/>
          </pc:sldLayoutMkLst>
        </pc:sldLayoutChg>
      </pc:sldMasterChg>
      <pc:sldMasterChg chg="add del addSldLayout delSldLayout modSldLayout">
        <pc:chgData name="FEI JIN" userId="S::fjin9@wisc.edu::8b65ae0d-dd26-4055-8fbd-a08f182b689b" providerId="AD" clId="Web-{7C73058A-AAE4-F75B-863D-B46C844EC99A}" dt="2023-12-05T00:16:40.268" v="20"/>
        <pc:sldMasterMkLst>
          <pc:docMk/>
          <pc:sldMasterMk cId="3401817427" sldId="2147483720"/>
        </pc:sldMasterMkLst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1667006531" sldId="2147483721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127805197" sldId="2147483722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2527656938" sldId="2147483723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2318494955" sldId="2147483724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3233869726" sldId="2147483725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132392533" sldId="2147483726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1026802772" sldId="2147483727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2263757787" sldId="2147483728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592712265" sldId="2147483729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287970999" sldId="2147483730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16:40.268" v="20"/>
          <pc:sldLayoutMkLst>
            <pc:docMk/>
            <pc:sldMasterMk cId="3401817427" sldId="2147483720"/>
            <pc:sldLayoutMk cId="508615502" sldId="2147483731"/>
          </pc:sldLayoutMkLst>
        </pc:sldLayoutChg>
      </pc:sldMasterChg>
      <pc:sldMasterChg chg="add del addSldLayout delSldLayout modSldLayout">
        <pc:chgData name="FEI JIN" userId="S::fjin9@wisc.edu::8b65ae0d-dd26-4055-8fbd-a08f182b689b" providerId="AD" clId="Web-{7C73058A-AAE4-F75B-863D-B46C844EC99A}" dt="2023-12-05T00:25:51.865" v="42"/>
        <pc:sldMasterMkLst>
          <pc:docMk/>
          <pc:sldMasterMk cId="1041512165" sldId="2147483732"/>
        </pc:sldMasterMkLst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2148772422" sldId="2147483733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1995368465" sldId="2147483734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1242505233" sldId="2147483735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1186528694" sldId="2147483736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3403252263" sldId="2147483737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593961945" sldId="2147483738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1006417707" sldId="2147483739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2555427417" sldId="2147483740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31410553" sldId="2147483741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3798381442" sldId="2147483742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1.865" v="42"/>
          <pc:sldLayoutMkLst>
            <pc:docMk/>
            <pc:sldMasterMk cId="1041512165" sldId="2147483732"/>
            <pc:sldLayoutMk cId="1716908232" sldId="2147483743"/>
          </pc:sldLayoutMkLst>
        </pc:sldLayoutChg>
      </pc:sldMasterChg>
      <pc:sldMasterChg chg="add del addSldLayout delSldLayout modSldLayout">
        <pc:chgData name="FEI JIN" userId="S::fjin9@wisc.edu::8b65ae0d-dd26-4055-8fbd-a08f182b689b" providerId="AD" clId="Web-{7C73058A-AAE4-F75B-863D-B46C844EC99A}" dt="2023-12-05T00:25:56.584" v="43"/>
        <pc:sldMasterMkLst>
          <pc:docMk/>
          <pc:sldMasterMk cId="1816226312" sldId="2147483744"/>
        </pc:sldMasterMkLst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4068191290" sldId="2147483745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1790510755" sldId="2147483746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857109234" sldId="2147483747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1469842875" sldId="2147483748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3116290252" sldId="2147483749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2743370943" sldId="2147483750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2681157421" sldId="2147483751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467718179" sldId="2147483752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691499995" sldId="2147483753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4195080225" sldId="2147483754"/>
          </pc:sldLayoutMkLst>
        </pc:sldLayoutChg>
        <pc:sldLayoutChg chg="add del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1816226312" sldId="2147483744"/>
            <pc:sldLayoutMk cId="837726237" sldId="2147483755"/>
          </pc:sldLayoutMkLst>
        </pc:sldLayoutChg>
      </pc:sldMasterChg>
      <pc:sldMasterChg chg="add addSldLayout modSldLayout">
        <pc:chgData name="FEI JIN" userId="S::fjin9@wisc.edu::8b65ae0d-dd26-4055-8fbd-a08f182b689b" providerId="AD" clId="Web-{7C73058A-AAE4-F75B-863D-B46C844EC99A}" dt="2023-12-05T00:25:56.584" v="43"/>
        <pc:sldMasterMkLst>
          <pc:docMk/>
          <pc:sldMasterMk cId="2374283798" sldId="2147483756"/>
        </pc:sldMasterMkLst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3988080468" sldId="2147483757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324962410" sldId="2147483758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4019045038" sldId="2147483759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2202756627" sldId="2147483760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732020668" sldId="2147483761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532664817" sldId="2147483762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3287968334" sldId="2147483763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2878810779" sldId="2147483764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1516273909" sldId="2147483765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3787529504" sldId="2147483766"/>
          </pc:sldLayoutMkLst>
        </pc:sldLayoutChg>
        <pc:sldLayoutChg chg="add mod replId">
          <pc:chgData name="FEI JIN" userId="S::fjin9@wisc.edu::8b65ae0d-dd26-4055-8fbd-a08f182b689b" providerId="AD" clId="Web-{7C73058A-AAE4-F75B-863D-B46C844EC99A}" dt="2023-12-05T00:25:56.584" v="43"/>
          <pc:sldLayoutMkLst>
            <pc:docMk/>
            <pc:sldMasterMk cId="2374283798" sldId="2147483756"/>
            <pc:sldLayoutMk cId="2233451099" sldId="2147483767"/>
          </pc:sldLayoutMkLst>
        </pc:sldLayoutChg>
      </pc:sldMasterChg>
    </pc:docChg>
  </pc:docChgLst>
  <pc:docChgLst>
    <pc:chgData name="KATHLEEN MARGARET WADE" userId="S::kmwade2@wisc.edu::d3bdedf3-c3f7-49f1-88c2-654042443821" providerId="AD" clId="Web-{0279C1E2-C089-CACF-57BB-0B654EC514DF}"/>
    <pc:docChg chg="mod addSld delSld modSld sldOrd addMainMaster delMainMaster">
      <pc:chgData name="KATHLEEN MARGARET WADE" userId="S::kmwade2@wisc.edu::d3bdedf3-c3f7-49f1-88c2-654042443821" providerId="AD" clId="Web-{0279C1E2-C089-CACF-57BB-0B654EC514DF}" dt="2023-12-04T20:13:46.353" v="830"/>
      <pc:docMkLst>
        <pc:docMk/>
      </pc:docMkLst>
      <pc:sldChg chg="modSp mod modClrScheme chgLayout">
        <pc:chgData name="KATHLEEN MARGARET WADE" userId="S::kmwade2@wisc.edu::d3bdedf3-c3f7-49f1-88c2-654042443821" providerId="AD" clId="Web-{0279C1E2-C089-CACF-57BB-0B654EC514DF}" dt="2023-12-04T19:53:45.256" v="758" actId="20577"/>
        <pc:sldMkLst>
          <pc:docMk/>
          <pc:sldMk cId="109857222" sldId="256"/>
        </pc:sldMkLst>
        <pc:spChg chg="mod ord">
          <ac:chgData name="KATHLEEN MARGARET WADE" userId="S::kmwade2@wisc.edu::d3bdedf3-c3f7-49f1-88c2-654042443821" providerId="AD" clId="Web-{0279C1E2-C089-CACF-57BB-0B654EC514DF}" dt="2023-12-04T19:53:45.256" v="758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KATHLEEN MARGARET WADE" userId="S::kmwade2@wisc.edu::d3bdedf3-c3f7-49f1-88c2-654042443821" providerId="AD" clId="Web-{0279C1E2-C089-CACF-57BB-0B654EC514DF}" dt="2023-12-04T19:53:37.912" v="75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KATHLEEN MARGARET WADE" userId="S::kmwade2@wisc.edu::d3bdedf3-c3f7-49f1-88c2-654042443821" providerId="AD" clId="Web-{0279C1E2-C089-CACF-57BB-0B654EC514DF}" dt="2023-12-04T19:53:14.193" v="753"/>
        <pc:sldMkLst>
          <pc:docMk/>
          <pc:sldMk cId="3675680623" sldId="257"/>
        </pc:sldMkLst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3675680623" sldId="257"/>
            <ac:spMk id="2" creationId="{5A6B4BB3-6FB0-B5B8-315B-A633DDFF35B0}"/>
          </ac:spMkLst>
        </pc:spChg>
        <pc:graphicFrameChg chg="mod ord">
          <ac:chgData name="KATHLEEN MARGARET WADE" userId="S::kmwade2@wisc.edu::d3bdedf3-c3f7-49f1-88c2-654042443821" providerId="AD" clId="Web-{0279C1E2-C089-CACF-57BB-0B654EC514DF}" dt="2023-12-04T19:53:14.193" v="753"/>
          <ac:graphicFrameMkLst>
            <pc:docMk/>
            <pc:sldMk cId="3675680623" sldId="257"/>
            <ac:graphicFrameMk id="5" creationId="{0C7C7895-48F5-C7B3-8863-0479A38F89DA}"/>
          </ac:graphicFrameMkLst>
        </pc:graphicFrameChg>
      </pc:sldChg>
      <pc:sldChg chg="modSp mod modClrScheme chgLayout">
        <pc:chgData name="KATHLEEN MARGARET WADE" userId="S::kmwade2@wisc.edu::d3bdedf3-c3f7-49f1-88c2-654042443821" providerId="AD" clId="Web-{0279C1E2-C089-CACF-57BB-0B654EC514DF}" dt="2023-12-04T19:53:14.193" v="753"/>
        <pc:sldMkLst>
          <pc:docMk/>
          <pc:sldMk cId="4270026722" sldId="258"/>
        </pc:sldMkLst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4270026722" sldId="258"/>
            <ac:spMk id="2" creationId="{CE820E29-51EB-FFB8-1AF3-93E8F764230E}"/>
          </ac:spMkLst>
        </pc:spChg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4270026722" sldId="258"/>
            <ac:spMk id="3" creationId="{1272127A-9959-C74B-EE60-05D973C643AD}"/>
          </ac:spMkLst>
        </pc:spChg>
      </pc:sldChg>
      <pc:sldChg chg="modSp mod modClrScheme chgLayout">
        <pc:chgData name="KATHLEEN MARGARET WADE" userId="S::kmwade2@wisc.edu::d3bdedf3-c3f7-49f1-88c2-654042443821" providerId="AD" clId="Web-{0279C1E2-C089-CACF-57BB-0B654EC514DF}" dt="2023-12-04T19:53:14.193" v="753"/>
        <pc:sldMkLst>
          <pc:docMk/>
          <pc:sldMk cId="4228593529" sldId="259"/>
        </pc:sldMkLst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4228593529" sldId="259"/>
            <ac:spMk id="2" creationId="{B22DF684-E8E5-7C72-53D0-113C6B2B2EEB}"/>
          </ac:spMkLst>
        </pc:spChg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4228593529" sldId="259"/>
            <ac:spMk id="3" creationId="{98E1759F-5857-07A4-BE03-BC2CD1DDBD1A}"/>
          </ac:spMkLst>
        </pc:spChg>
      </pc:sldChg>
      <pc:sldChg chg="delSp modSp mod modClrScheme delDesignElem chgLayout">
        <pc:chgData name="KATHLEEN MARGARET WADE" userId="S::kmwade2@wisc.edu::d3bdedf3-c3f7-49f1-88c2-654042443821" providerId="AD" clId="Web-{0279C1E2-C089-CACF-57BB-0B654EC514DF}" dt="2023-12-04T19:53:14.193" v="753"/>
        <pc:sldMkLst>
          <pc:docMk/>
          <pc:sldMk cId="782845792" sldId="260"/>
        </pc:sldMkLst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782845792" sldId="260"/>
            <ac:spMk id="2" creationId="{7D78E1FE-E411-6094-FB33-A13E502401B8}"/>
          </ac:spMkLst>
        </pc:spChg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782845792" sldId="260"/>
            <ac:spMk id="3" creationId="{17DCAA7C-5534-C92B-7222-CCCC7AFE70D7}"/>
          </ac:spMkLst>
        </pc:spChg>
        <pc:spChg chg="del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782845792" sldId="260"/>
            <ac:spMk id="9" creationId="{90D0877E-6CD0-4206-8A18-56CEE73EFBF9}"/>
          </ac:spMkLst>
        </pc:spChg>
        <pc:spChg chg="del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782845792" sldId="260"/>
            <ac:spMk id="11" creationId="{E18AC0D4-F32D-4067-9F63-E553F4AFFF0E}"/>
          </ac:spMkLst>
        </pc:spChg>
      </pc:sldChg>
      <pc:sldChg chg="delSp modSp mod modClrScheme delDesignElem chgLayout">
        <pc:chgData name="KATHLEEN MARGARET WADE" userId="S::kmwade2@wisc.edu::d3bdedf3-c3f7-49f1-88c2-654042443821" providerId="AD" clId="Web-{0279C1E2-C089-CACF-57BB-0B654EC514DF}" dt="2023-12-04T19:53:14.193" v="753"/>
        <pc:sldMkLst>
          <pc:docMk/>
          <pc:sldMk cId="2358733756" sldId="262"/>
        </pc:sldMkLst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2358733756" sldId="262"/>
            <ac:spMk id="2" creationId="{7D78E1FE-E411-6094-FB33-A13E502401B8}"/>
          </ac:spMkLst>
        </pc:spChg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2358733756" sldId="262"/>
            <ac:spMk id="3" creationId="{17DCAA7C-5534-C92B-7222-CCCC7AFE70D7}"/>
          </ac:spMkLst>
        </pc:spChg>
        <pc:spChg chg="del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2358733756" sldId="262"/>
            <ac:spMk id="9" creationId="{90D0877E-6CD0-4206-8A18-56CEE73EFBF9}"/>
          </ac:spMkLst>
        </pc:spChg>
        <pc:spChg chg="del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2358733756" sldId="262"/>
            <ac:spMk id="11" creationId="{E18AC0D4-F32D-4067-9F63-E553F4AFFF0E}"/>
          </ac:spMkLst>
        </pc:spChg>
      </pc:sldChg>
      <pc:sldChg chg="addSp delSp modSp new mod ord setBg modClrScheme chgLayout modNotes">
        <pc:chgData name="KATHLEEN MARGARET WADE" userId="S::kmwade2@wisc.edu::d3bdedf3-c3f7-49f1-88c2-654042443821" providerId="AD" clId="Web-{0279C1E2-C089-CACF-57BB-0B654EC514DF}" dt="2023-12-04T19:56:57.262" v="788"/>
        <pc:sldMkLst>
          <pc:docMk/>
          <pc:sldMk cId="3343043920" sldId="263"/>
        </pc:sldMkLst>
        <pc:spChg chg="mod ord">
          <ac:chgData name="KATHLEEN MARGARET WADE" userId="S::kmwade2@wisc.edu::d3bdedf3-c3f7-49f1-88c2-654042443821" providerId="AD" clId="Web-{0279C1E2-C089-CACF-57BB-0B654EC514DF}" dt="2023-12-04T19:56:18.839" v="783"/>
          <ac:spMkLst>
            <pc:docMk/>
            <pc:sldMk cId="3343043920" sldId="263"/>
            <ac:spMk id="2" creationId="{3B55F6C2-826A-ECD1-24FA-C97DB0007A15}"/>
          </ac:spMkLst>
        </pc:spChg>
        <pc:spChg chg="add del mod ord">
          <ac:chgData name="KATHLEEN MARGARET WADE" userId="S::kmwade2@wisc.edu::d3bdedf3-c3f7-49f1-88c2-654042443821" providerId="AD" clId="Web-{0279C1E2-C089-CACF-57BB-0B654EC514DF}" dt="2023-12-04T19:55:03.461" v="772"/>
          <ac:spMkLst>
            <pc:docMk/>
            <pc:sldMk cId="3343043920" sldId="263"/>
            <ac:spMk id="3" creationId="{A4FBD317-374B-AA68-84E5-18A1267E182D}"/>
          </ac:spMkLst>
        </pc:spChg>
        <pc:spChg chg="add del">
          <ac:chgData name="KATHLEEN MARGARET WADE" userId="S::kmwade2@wisc.edu::d3bdedf3-c3f7-49f1-88c2-654042443821" providerId="AD" clId="Web-{0279C1E2-C089-CACF-57BB-0B654EC514DF}" dt="2023-12-04T19:54:52.492" v="767"/>
          <ac:spMkLst>
            <pc:docMk/>
            <pc:sldMk cId="3343043920" sldId="263"/>
            <ac:spMk id="7" creationId="{A4FBD317-374B-AA68-84E5-18A1267E182D}"/>
          </ac:spMkLst>
        </pc:spChg>
        <pc:spChg chg="add del">
          <ac:chgData name="KATHLEEN MARGARET WADE" userId="S::kmwade2@wisc.edu::d3bdedf3-c3f7-49f1-88c2-654042443821" providerId="AD" clId="Web-{0279C1E2-C089-CACF-57BB-0B654EC514DF}" dt="2023-12-04T19:54:52.492" v="767"/>
          <ac:spMkLst>
            <pc:docMk/>
            <pc:sldMk cId="3343043920" sldId="263"/>
            <ac:spMk id="8" creationId="{AD6F6937-3B5A-4391-9F37-58A571B362A9}"/>
          </ac:spMkLst>
        </pc:spChg>
        <pc:graphicFrameChg chg="add del">
          <ac:chgData name="KATHLEEN MARGARET WADE" userId="S::kmwade2@wisc.edu::d3bdedf3-c3f7-49f1-88c2-654042443821" providerId="AD" clId="Web-{0279C1E2-C089-CACF-57BB-0B654EC514DF}" dt="2023-12-04T19:54:50.008" v="765"/>
          <ac:graphicFrameMkLst>
            <pc:docMk/>
            <pc:sldMk cId="3343043920" sldId="263"/>
            <ac:graphicFrameMk id="5" creationId="{EC87F80B-5F6E-4B7B-8FC6-773F8AC0CA4F}"/>
          </ac:graphicFrameMkLst>
        </pc:graphicFrameChg>
        <pc:graphicFrameChg chg="add del">
          <ac:chgData name="KATHLEEN MARGARET WADE" userId="S::kmwade2@wisc.edu::d3bdedf3-c3f7-49f1-88c2-654042443821" providerId="AD" clId="Web-{0279C1E2-C089-CACF-57BB-0B654EC514DF}" dt="2023-12-04T19:55:00.899" v="769"/>
          <ac:graphicFrameMkLst>
            <pc:docMk/>
            <pc:sldMk cId="3343043920" sldId="263"/>
            <ac:graphicFrameMk id="10" creationId="{A0F34DE3-7CA5-29AF-A95F-3FB0FD18EF15}"/>
          </ac:graphicFrameMkLst>
        </pc:graphicFrameChg>
        <pc:graphicFrameChg chg="add del">
          <ac:chgData name="KATHLEEN MARGARET WADE" userId="S::kmwade2@wisc.edu::d3bdedf3-c3f7-49f1-88c2-654042443821" providerId="AD" clId="Web-{0279C1E2-C089-CACF-57BB-0B654EC514DF}" dt="2023-12-04T19:55:03.446" v="771"/>
          <ac:graphicFrameMkLst>
            <pc:docMk/>
            <pc:sldMk cId="3343043920" sldId="263"/>
            <ac:graphicFrameMk id="12" creationId="{EC87F80B-5F6E-4B7B-8FC6-773F8AC0CA4F}"/>
          </ac:graphicFrameMkLst>
        </pc:graphicFrameChg>
        <pc:graphicFrameChg chg="add mod modGraphic">
          <ac:chgData name="KATHLEEN MARGARET WADE" userId="S::kmwade2@wisc.edu::d3bdedf3-c3f7-49f1-88c2-654042443821" providerId="AD" clId="Web-{0279C1E2-C089-CACF-57BB-0B654EC514DF}" dt="2023-12-04T19:56:57.262" v="788"/>
          <ac:graphicFrameMkLst>
            <pc:docMk/>
            <pc:sldMk cId="3343043920" sldId="263"/>
            <ac:graphicFrameMk id="14" creationId="{ACB844CE-F86D-8FBB-1FC0-8B21C55EA1FE}"/>
          </ac:graphicFrameMkLst>
        </pc:graphicFrameChg>
      </pc:sldChg>
      <pc:sldChg chg="addSp delSp modSp new del">
        <pc:chgData name="KATHLEEN MARGARET WADE" userId="S::kmwade2@wisc.edu::d3bdedf3-c3f7-49f1-88c2-654042443821" providerId="AD" clId="Web-{0279C1E2-C089-CACF-57BB-0B654EC514DF}" dt="2023-12-04T19:44:47.872" v="475"/>
        <pc:sldMkLst>
          <pc:docMk/>
          <pc:sldMk cId="4004576010" sldId="264"/>
        </pc:sldMkLst>
        <pc:spChg chg="mod">
          <ac:chgData name="KATHLEEN MARGARET WADE" userId="S::kmwade2@wisc.edu::d3bdedf3-c3f7-49f1-88c2-654042443821" providerId="AD" clId="Web-{0279C1E2-C089-CACF-57BB-0B654EC514DF}" dt="2023-12-04T19:44:42.716" v="473" actId="20577"/>
          <ac:spMkLst>
            <pc:docMk/>
            <pc:sldMk cId="4004576010" sldId="264"/>
            <ac:spMk id="2" creationId="{CDA934AA-A88C-6264-C86D-C7A36A75A7BC}"/>
          </ac:spMkLst>
        </pc:spChg>
        <pc:spChg chg="del">
          <ac:chgData name="KATHLEEN MARGARET WADE" userId="S::kmwade2@wisc.edu::d3bdedf3-c3f7-49f1-88c2-654042443821" providerId="AD" clId="Web-{0279C1E2-C089-CACF-57BB-0B654EC514DF}" dt="2023-12-04T16:46:22.287" v="182"/>
          <ac:spMkLst>
            <pc:docMk/>
            <pc:sldMk cId="4004576010" sldId="264"/>
            <ac:spMk id="3" creationId="{0FC73190-E4B8-D3A6-80DC-4D7DAFD59D7F}"/>
          </ac:spMkLst>
        </pc:spChg>
        <pc:picChg chg="add mod ord">
          <ac:chgData name="KATHLEEN MARGARET WADE" userId="S::kmwade2@wisc.edu::d3bdedf3-c3f7-49f1-88c2-654042443821" providerId="AD" clId="Web-{0279C1E2-C089-CACF-57BB-0B654EC514DF}" dt="2023-12-04T16:46:37.600" v="186" actId="1076"/>
          <ac:picMkLst>
            <pc:docMk/>
            <pc:sldMk cId="4004576010" sldId="264"/>
            <ac:picMk id="4" creationId="{5B0246A7-9838-6E59-2E3B-4BA86F651335}"/>
          </ac:picMkLst>
        </pc:picChg>
      </pc:sldChg>
      <pc:sldChg chg="addSp delSp modSp new mod modClrScheme chgLayout">
        <pc:chgData name="KATHLEEN MARGARET WADE" userId="S::kmwade2@wisc.edu::d3bdedf3-c3f7-49f1-88c2-654042443821" providerId="AD" clId="Web-{0279C1E2-C089-CACF-57BB-0B654EC514DF}" dt="2023-12-04T19:57:55.607" v="797" actId="1076"/>
        <pc:sldMkLst>
          <pc:docMk/>
          <pc:sldMk cId="221397675" sldId="265"/>
        </pc:sldMkLst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221397675" sldId="265"/>
            <ac:spMk id="2" creationId="{CCD4762F-874F-0498-3DA5-2D8681D6D6BC}"/>
          </ac:spMkLst>
        </pc:spChg>
        <pc:spChg chg="del">
          <ac:chgData name="KATHLEEN MARGARET WADE" userId="S::kmwade2@wisc.edu::d3bdedf3-c3f7-49f1-88c2-654042443821" providerId="AD" clId="Web-{0279C1E2-C089-CACF-57BB-0B654EC514DF}" dt="2023-12-04T18:52:53.577" v="188"/>
          <ac:spMkLst>
            <pc:docMk/>
            <pc:sldMk cId="221397675" sldId="265"/>
            <ac:spMk id="3" creationId="{813507BB-4811-6DDE-0E2D-10E277A54E4C}"/>
          </ac:spMkLst>
        </pc:spChg>
        <pc:spChg chg="add mod">
          <ac:chgData name="KATHLEEN MARGARET WADE" userId="S::kmwade2@wisc.edu::d3bdedf3-c3f7-49f1-88c2-654042443821" providerId="AD" clId="Web-{0279C1E2-C089-CACF-57BB-0B654EC514DF}" dt="2023-12-04T19:57:55.607" v="797" actId="1076"/>
          <ac:spMkLst>
            <pc:docMk/>
            <pc:sldMk cId="221397675" sldId="265"/>
            <ac:spMk id="6" creationId="{226B5A16-C5A6-6C64-1DD8-B04171C34C91}"/>
          </ac:spMkLst>
        </pc:spChg>
        <pc:picChg chg="add mod ord">
          <ac:chgData name="KATHLEEN MARGARET WADE" userId="S::kmwade2@wisc.edu::d3bdedf3-c3f7-49f1-88c2-654042443821" providerId="AD" clId="Web-{0279C1E2-C089-CACF-57BB-0B654EC514DF}" dt="2023-12-04T19:57:49.419" v="796" actId="1076"/>
          <ac:picMkLst>
            <pc:docMk/>
            <pc:sldMk cId="221397675" sldId="265"/>
            <ac:picMk id="4" creationId="{D811AF6F-1675-35C2-F15B-0CA48FA2F7EC}"/>
          </ac:picMkLst>
        </pc:picChg>
        <pc:picChg chg="add mod">
          <ac:chgData name="KATHLEEN MARGARET WADE" userId="S::kmwade2@wisc.edu::d3bdedf3-c3f7-49f1-88c2-654042443821" providerId="AD" clId="Web-{0279C1E2-C089-CACF-57BB-0B654EC514DF}" dt="2023-12-04T19:57:42.997" v="794" actId="1076"/>
          <ac:picMkLst>
            <pc:docMk/>
            <pc:sldMk cId="221397675" sldId="265"/>
            <ac:picMk id="5" creationId="{B46EB936-576D-D1B5-CCCD-3F568C33FE35}"/>
          </ac:picMkLst>
        </pc:picChg>
      </pc:sldChg>
      <pc:sldChg chg="addSp delSp modSp new mod modClrScheme modCm chgLayout">
        <pc:chgData name="KATHLEEN MARGARET WADE" userId="S::kmwade2@wisc.edu::d3bdedf3-c3f7-49f1-88c2-654042443821" providerId="AD" clId="Web-{0279C1E2-C089-CACF-57BB-0B654EC514DF}" dt="2023-12-04T20:13:46.353" v="830"/>
        <pc:sldMkLst>
          <pc:docMk/>
          <pc:sldMk cId="1365436010" sldId="266"/>
        </pc:sldMkLst>
        <pc:spChg chg="add mod ord">
          <ac:chgData name="KATHLEEN MARGARET WADE" userId="S::kmwade2@wisc.edu::d3bdedf3-c3f7-49f1-88c2-654042443821" providerId="AD" clId="Web-{0279C1E2-C089-CACF-57BB-0B654EC514DF}" dt="2023-12-04T20:00:13.330" v="828" actId="20577"/>
          <ac:spMkLst>
            <pc:docMk/>
            <pc:sldMk cId="1365436010" sldId="266"/>
            <ac:spMk id="2" creationId="{1B161C3F-3F5A-7019-04ED-613A19F5C980}"/>
          </ac:spMkLst>
        </pc:spChg>
        <pc:spChg chg="del">
          <ac:chgData name="KATHLEEN MARGARET WADE" userId="S::kmwade2@wisc.edu::d3bdedf3-c3f7-49f1-88c2-654042443821" providerId="AD" clId="Web-{0279C1E2-C089-CACF-57BB-0B654EC514DF}" dt="2023-12-04T19:38:56.535" v="256"/>
          <ac:spMkLst>
            <pc:docMk/>
            <pc:sldMk cId="1365436010" sldId="266"/>
            <ac:spMk id="2" creationId="{E1C1200E-A467-FC8F-7A2B-514B8E1E9873}"/>
          </ac:spMkLst>
        </pc:spChg>
        <pc:spChg chg="del">
          <ac:chgData name="KATHLEEN MARGARET WADE" userId="S::kmwade2@wisc.edu::d3bdedf3-c3f7-49f1-88c2-654042443821" providerId="AD" clId="Web-{0279C1E2-C089-CACF-57BB-0B654EC514DF}" dt="2023-12-04T19:04:22.316" v="248"/>
          <ac:spMkLst>
            <pc:docMk/>
            <pc:sldMk cId="1365436010" sldId="266"/>
            <ac:spMk id="3" creationId="{F78B4867-C786-9C30-19D0-BA51DDE84D81}"/>
          </ac:spMkLst>
        </pc:spChg>
        <pc:spChg chg="mod ord">
          <ac:chgData name="KATHLEEN MARGARET WADE" userId="S::kmwade2@wisc.edu::d3bdedf3-c3f7-49f1-88c2-654042443821" providerId="AD" clId="Web-{0279C1E2-C089-CACF-57BB-0B654EC514DF}" dt="2023-12-04T19:59:17.391" v="802"/>
          <ac:spMkLst>
            <pc:docMk/>
            <pc:sldMk cId="1365436010" sldId="266"/>
            <ac:spMk id="4" creationId="{51EEAC8B-4549-AB00-9882-1266AC0468F4}"/>
          </ac:spMkLst>
        </pc:spChg>
        <pc:spChg chg="add del mod">
          <ac:chgData name="KATHLEEN MARGARET WADE" userId="S::kmwade2@wisc.edu::d3bdedf3-c3f7-49f1-88c2-654042443821" providerId="AD" clId="Web-{0279C1E2-C089-CACF-57BB-0B654EC514DF}" dt="2023-12-04T19:39:15.379" v="260"/>
          <ac:spMkLst>
            <pc:docMk/>
            <pc:sldMk cId="1365436010" sldId="266"/>
            <ac:spMk id="7" creationId="{AD7DE18E-36D3-CD6C-9627-7753FF68486C}"/>
          </ac:spMkLst>
        </pc:spChg>
        <pc:spChg chg="add del mod">
          <ac:chgData name="KATHLEEN MARGARET WADE" userId="S::kmwade2@wisc.edu::d3bdedf3-c3f7-49f1-88c2-654042443821" providerId="AD" clId="Web-{0279C1E2-C089-CACF-57BB-0B654EC514DF}" dt="2023-12-04T19:40:00.083" v="263"/>
          <ac:spMkLst>
            <pc:docMk/>
            <pc:sldMk cId="1365436010" sldId="266"/>
            <ac:spMk id="10" creationId="{AA74DB58-4F82-5EE8-2753-B941D82936E5}"/>
          </ac:spMkLst>
        </pc:spChg>
        <pc:picChg chg="add del mod ord">
          <ac:chgData name="KATHLEEN MARGARET WADE" userId="S::kmwade2@wisc.edu::d3bdedf3-c3f7-49f1-88c2-654042443821" providerId="AD" clId="Web-{0279C1E2-C089-CACF-57BB-0B654EC514DF}" dt="2023-12-04T19:39:06.035" v="259"/>
          <ac:picMkLst>
            <pc:docMk/>
            <pc:sldMk cId="1365436010" sldId="266"/>
            <ac:picMk id="5" creationId="{7058F6EC-F8AB-A76D-5CB1-0B1D18DDF5E7}"/>
          </ac:picMkLst>
        </pc:picChg>
        <pc:picChg chg="add mod">
          <ac:chgData name="KATHLEEN MARGARET WADE" userId="S::kmwade2@wisc.edu::d3bdedf3-c3f7-49f1-88c2-654042443821" providerId="AD" clId="Web-{0279C1E2-C089-CACF-57BB-0B654EC514DF}" dt="2023-12-04T19:59:47.548" v="809" actId="1076"/>
          <ac:picMkLst>
            <pc:docMk/>
            <pc:sldMk cId="1365436010" sldId="266"/>
            <ac:picMk id="6" creationId="{3D61C3CF-32B4-6331-45BB-ED02C1E98629}"/>
          </ac:picMkLst>
        </pc:picChg>
        <pc:picChg chg="add del mod ord">
          <ac:chgData name="KATHLEEN MARGARET WADE" userId="S::kmwade2@wisc.edu::d3bdedf3-c3f7-49f1-88c2-654042443821" providerId="AD" clId="Web-{0279C1E2-C089-CACF-57BB-0B654EC514DF}" dt="2023-12-04T19:39:27.770" v="262"/>
          <ac:picMkLst>
            <pc:docMk/>
            <pc:sldMk cId="1365436010" sldId="266"/>
            <ac:picMk id="8" creationId="{0397EDBB-8DBB-62AF-CDB0-E6FBA00F7A2E}"/>
          </ac:picMkLst>
        </pc:picChg>
        <pc:picChg chg="add mod ord modCrop">
          <ac:chgData name="KATHLEEN MARGARET WADE" userId="S::kmwade2@wisc.edu::d3bdedf3-c3f7-49f1-88c2-654042443821" providerId="AD" clId="Web-{0279C1E2-C089-CACF-57BB-0B654EC514DF}" dt="2023-12-04T19:59:50.298" v="810" actId="1076"/>
          <ac:picMkLst>
            <pc:docMk/>
            <pc:sldMk cId="1365436010" sldId="266"/>
            <ac:picMk id="11" creationId="{561E76DC-8B47-473E-6F05-59CC4780589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ATHLEEN MARGARET WADE" userId="S::kmwade2@wisc.edu::d3bdedf3-c3f7-49f1-88c2-654042443821" providerId="AD" clId="Web-{0279C1E2-C089-CACF-57BB-0B654EC514DF}" dt="2023-12-04T20:13:46.353" v="830"/>
              <pc2:cmMkLst xmlns:pc2="http://schemas.microsoft.com/office/powerpoint/2019/9/main/command">
                <pc:docMk/>
                <pc:sldMk cId="1365436010" sldId="266"/>
                <pc2:cmMk id="{2426462C-36F7-43D9-9A22-06FF7C2DA90E}"/>
              </pc2:cmMkLst>
              <pc226:cmRplyChg chg="add">
                <pc226:chgData name="KATHLEEN MARGARET WADE" userId="S::kmwade2@wisc.edu::d3bdedf3-c3f7-49f1-88c2-654042443821" providerId="AD" clId="Web-{0279C1E2-C089-CACF-57BB-0B654EC514DF}" dt="2023-12-04T20:13:46.353" v="830"/>
                <pc2:cmRplyMkLst xmlns:pc2="http://schemas.microsoft.com/office/powerpoint/2019/9/main/command">
                  <pc:docMk/>
                  <pc:sldMk cId="1365436010" sldId="266"/>
                  <pc2:cmMk id="{2426462C-36F7-43D9-9A22-06FF7C2DA90E}"/>
                  <pc2:cmRplyMk id="{DE90308D-A172-46DD-9FD2-5FD596CD9AD5}"/>
                </pc2:cmRplyMkLst>
              </pc226:cmRplyChg>
            </pc226:cmChg>
          </p:ext>
        </pc:extLst>
      </pc:sldChg>
      <pc:sldChg chg="modSp mod modClrScheme chgLayout">
        <pc:chgData name="KATHLEEN MARGARET WADE" userId="S::kmwade2@wisc.edu::d3bdedf3-c3f7-49f1-88c2-654042443821" providerId="AD" clId="Web-{0279C1E2-C089-CACF-57BB-0B654EC514DF}" dt="2023-12-04T19:53:14.193" v="753"/>
        <pc:sldMkLst>
          <pc:docMk/>
          <pc:sldMk cId="3451366072" sldId="267"/>
        </pc:sldMkLst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3451366072" sldId="267"/>
            <ac:spMk id="2" creationId="{2EB0A399-8CBC-6C42-2D6F-119BD665C6F2}"/>
          </ac:spMkLst>
        </pc:spChg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3451366072" sldId="267"/>
            <ac:spMk id="3" creationId="{6776A0F2-DDC5-B684-714A-4BE935C70261}"/>
          </ac:spMkLst>
        </pc:spChg>
      </pc:sldChg>
      <pc:sldChg chg="modSp mod modClrScheme chgLayout">
        <pc:chgData name="KATHLEEN MARGARET WADE" userId="S::kmwade2@wisc.edu::d3bdedf3-c3f7-49f1-88c2-654042443821" providerId="AD" clId="Web-{0279C1E2-C089-CACF-57BB-0B654EC514DF}" dt="2023-12-04T19:53:14.193" v="753"/>
        <pc:sldMkLst>
          <pc:docMk/>
          <pc:sldMk cId="4112141395" sldId="268"/>
        </pc:sldMkLst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4112141395" sldId="268"/>
            <ac:spMk id="2" creationId="{D5A98BA9-F8A0-AD0B-840B-1B39A4755396}"/>
          </ac:spMkLst>
        </pc:spChg>
        <pc:spChg chg="mod ord">
          <ac:chgData name="KATHLEEN MARGARET WADE" userId="S::kmwade2@wisc.edu::d3bdedf3-c3f7-49f1-88c2-654042443821" providerId="AD" clId="Web-{0279C1E2-C089-CACF-57BB-0B654EC514DF}" dt="2023-12-04T19:53:14.193" v="753"/>
          <ac:spMkLst>
            <pc:docMk/>
            <pc:sldMk cId="4112141395" sldId="268"/>
            <ac:spMk id="3" creationId="{7A507F9A-BCAF-51DB-3D7D-DC56A788E55C}"/>
          </ac:spMkLst>
        </pc:spChg>
      </pc:sldChg>
      <pc:sldMasterChg chg="del delSldLayout">
        <pc:chgData name="KATHLEEN MARGARET WADE" userId="S::kmwade2@wisc.edu::d3bdedf3-c3f7-49f1-88c2-654042443821" providerId="AD" clId="Web-{0279C1E2-C089-CACF-57BB-0B654EC514DF}" dt="2023-12-04T19:53:14.193" v="753"/>
        <pc:sldMasterMkLst>
          <pc:docMk/>
          <pc:sldMasterMk cId="2460954070" sldId="2147483660"/>
        </pc:sldMasterMkLst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KATHLEEN MARGARET WADE" userId="S::kmwade2@wisc.edu::d3bdedf3-c3f7-49f1-88c2-654042443821" providerId="AD" clId="Web-{0279C1E2-C089-CACF-57BB-0B654EC514DF}" dt="2023-12-04T19:53:14.193" v="753"/>
        <pc:sldMasterMkLst>
          <pc:docMk/>
          <pc:sldMasterMk cId="796854344" sldId="2147483672"/>
        </pc:sldMasterMkLst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1771506040" sldId="2147483673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3235984039" sldId="2147483674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2947585" sldId="2147483675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1488977992" sldId="2147483676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4094961713" sldId="2147483677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3980338421" sldId="2147483678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675582135" sldId="2147483679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1215869697" sldId="2147483680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4027687564" sldId="2147483681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1392765599" sldId="2147483682"/>
          </pc:sldLayoutMkLst>
        </pc:sldLayoutChg>
        <pc:sldLayoutChg chg="add mod replId">
          <pc:chgData name="KATHLEEN MARGARET WADE" userId="S::kmwade2@wisc.edu::d3bdedf3-c3f7-49f1-88c2-654042443821" providerId="AD" clId="Web-{0279C1E2-C089-CACF-57BB-0B654EC514DF}" dt="2023-12-04T19:53:14.193" v="753"/>
          <pc:sldLayoutMkLst>
            <pc:docMk/>
            <pc:sldMasterMk cId="796854344" sldId="2147483672"/>
            <pc:sldLayoutMk cId="1568496264" sldId="2147483683"/>
          </pc:sldLayoutMkLst>
        </pc:sldLayoutChg>
      </pc:sldMasterChg>
    </pc:docChg>
  </pc:docChgLst>
  <pc:docChgLst>
    <pc:chgData name="FEI JIN" userId="S::fjin9@wisc.edu::8b65ae0d-dd26-4055-8fbd-a08f182b689b" providerId="AD" clId="Web-{400AAC5C-785F-FBDD-F3A1-9D1682EF3361}"/>
    <pc:docChg chg="modSld">
      <pc:chgData name="FEI JIN" userId="S::fjin9@wisc.edu::8b65ae0d-dd26-4055-8fbd-a08f182b689b" providerId="AD" clId="Web-{400AAC5C-785F-FBDD-F3A1-9D1682EF3361}" dt="2023-12-05T04:57:33.977" v="29" actId="14100"/>
      <pc:docMkLst>
        <pc:docMk/>
      </pc:docMkLst>
      <pc:sldChg chg="modSp">
        <pc:chgData name="FEI JIN" userId="S::fjin9@wisc.edu::8b65ae0d-dd26-4055-8fbd-a08f182b689b" providerId="AD" clId="Web-{400AAC5C-785F-FBDD-F3A1-9D1682EF3361}" dt="2023-12-05T04:57:13.414" v="28" actId="1076"/>
        <pc:sldMkLst>
          <pc:docMk/>
          <pc:sldMk cId="4228593529" sldId="259"/>
        </pc:sldMkLst>
        <pc:spChg chg="mod">
          <ac:chgData name="FEI JIN" userId="S::fjin9@wisc.edu::8b65ae0d-dd26-4055-8fbd-a08f182b689b" providerId="AD" clId="Web-{400AAC5C-785F-FBDD-F3A1-9D1682EF3361}" dt="2023-12-05T04:57:13.414" v="28" actId="1076"/>
          <ac:spMkLst>
            <pc:docMk/>
            <pc:sldMk cId="4228593529" sldId="259"/>
            <ac:spMk id="2" creationId="{B22DF684-E8E5-7C72-53D0-113C6B2B2EEB}"/>
          </ac:spMkLst>
        </pc:spChg>
        <pc:spChg chg="mod">
          <ac:chgData name="FEI JIN" userId="S::fjin9@wisc.edu::8b65ae0d-dd26-4055-8fbd-a08f182b689b" providerId="AD" clId="Web-{400AAC5C-785F-FBDD-F3A1-9D1682EF3361}" dt="2023-12-05T04:57:10.117" v="27" actId="1076"/>
          <ac:spMkLst>
            <pc:docMk/>
            <pc:sldMk cId="4228593529" sldId="259"/>
            <ac:spMk id="3" creationId="{98E1759F-5857-07A4-BE03-BC2CD1DDBD1A}"/>
          </ac:spMkLst>
        </pc:spChg>
        <pc:picChg chg="mod modCrop">
          <ac:chgData name="FEI JIN" userId="S::fjin9@wisc.edu::8b65ae0d-dd26-4055-8fbd-a08f182b689b" providerId="AD" clId="Web-{400AAC5C-785F-FBDD-F3A1-9D1682EF3361}" dt="2023-12-05T04:56:42.992" v="23" actId="1076"/>
          <ac:picMkLst>
            <pc:docMk/>
            <pc:sldMk cId="4228593529" sldId="259"/>
            <ac:picMk id="4" creationId="{9AA34382-FF27-BDAD-CCE6-454E8D1A6C64}"/>
          </ac:picMkLst>
        </pc:picChg>
      </pc:sldChg>
      <pc:sldChg chg="modSp">
        <pc:chgData name="FEI JIN" userId="S::fjin9@wisc.edu::8b65ae0d-dd26-4055-8fbd-a08f182b689b" providerId="AD" clId="Web-{400AAC5C-785F-FBDD-F3A1-9D1682EF3361}" dt="2023-12-05T04:49:54.404" v="9" actId="1076"/>
        <pc:sldMkLst>
          <pc:docMk/>
          <pc:sldMk cId="782845792" sldId="260"/>
        </pc:sldMkLst>
        <pc:spChg chg="mod">
          <ac:chgData name="FEI JIN" userId="S::fjin9@wisc.edu::8b65ae0d-dd26-4055-8fbd-a08f182b689b" providerId="AD" clId="Web-{400AAC5C-785F-FBDD-F3A1-9D1682EF3361}" dt="2023-12-05T04:49:54.404" v="9" actId="1076"/>
          <ac:spMkLst>
            <pc:docMk/>
            <pc:sldMk cId="782845792" sldId="260"/>
            <ac:spMk id="3" creationId="{17DCAA7C-5534-C92B-7222-CCCC7AFE70D7}"/>
          </ac:spMkLst>
        </pc:spChg>
      </pc:sldChg>
      <pc:sldChg chg="modSp">
        <pc:chgData name="FEI JIN" userId="S::fjin9@wisc.edu::8b65ae0d-dd26-4055-8fbd-a08f182b689b" providerId="AD" clId="Web-{400AAC5C-785F-FBDD-F3A1-9D1682EF3361}" dt="2023-12-05T04:57:33.977" v="29" actId="14100"/>
        <pc:sldMkLst>
          <pc:docMk/>
          <pc:sldMk cId="1365436010" sldId="266"/>
        </pc:sldMkLst>
        <pc:spChg chg="mod">
          <ac:chgData name="FEI JIN" userId="S::fjin9@wisc.edu::8b65ae0d-dd26-4055-8fbd-a08f182b689b" providerId="AD" clId="Web-{400AAC5C-785F-FBDD-F3A1-9D1682EF3361}" dt="2023-12-05T04:57:33.977" v="29" actId="14100"/>
          <ac:spMkLst>
            <pc:docMk/>
            <pc:sldMk cId="1365436010" sldId="266"/>
            <ac:spMk id="2" creationId="{1B161C3F-3F5A-7019-04ED-613A19F5C980}"/>
          </ac:spMkLst>
        </pc:spChg>
      </pc:sldChg>
      <pc:sldChg chg="mod modShow">
        <pc:chgData name="FEI JIN" userId="S::fjin9@wisc.edu::8b65ae0d-dd26-4055-8fbd-a08f182b689b" providerId="AD" clId="Web-{400AAC5C-785F-FBDD-F3A1-9D1682EF3361}" dt="2023-12-05T04:55:15.427" v="19"/>
        <pc:sldMkLst>
          <pc:docMk/>
          <pc:sldMk cId="3218381239" sldId="271"/>
        </pc:sldMkLst>
      </pc:sldChg>
      <pc:sldChg chg="modSp">
        <pc:chgData name="FEI JIN" userId="S::fjin9@wisc.edu::8b65ae0d-dd26-4055-8fbd-a08f182b689b" providerId="AD" clId="Web-{400AAC5C-785F-FBDD-F3A1-9D1682EF3361}" dt="2023-12-05T04:49:25.075" v="5" actId="20577"/>
        <pc:sldMkLst>
          <pc:docMk/>
          <pc:sldMk cId="556657131" sldId="273"/>
        </pc:sldMkLst>
        <pc:spChg chg="mod">
          <ac:chgData name="FEI JIN" userId="S::fjin9@wisc.edu::8b65ae0d-dd26-4055-8fbd-a08f182b689b" providerId="AD" clId="Web-{400AAC5C-785F-FBDD-F3A1-9D1682EF3361}" dt="2023-12-05T04:49:25.075" v="5" actId="20577"/>
          <ac:spMkLst>
            <pc:docMk/>
            <pc:sldMk cId="556657131" sldId="273"/>
            <ac:spMk id="3" creationId="{17DCAA7C-5534-C92B-7222-CCCC7AFE70D7}"/>
          </ac:spMkLst>
        </pc:spChg>
      </pc:sldChg>
    </pc:docChg>
  </pc:docChgLst>
  <pc:docChgLst>
    <pc:chgData name="YUQING CHEN" userId="S::chen2483@wisc.edu::1bdbf951-da5a-4ec7-9165-0dd27f56d66a" providerId="AD" clId="Web-{9BDDCAAB-A8F8-8633-B0D4-13A941A740E4}"/>
    <pc:docChg chg="addSld delSld modSld sldOrd">
      <pc:chgData name="YUQING CHEN" userId="S::chen2483@wisc.edu::1bdbf951-da5a-4ec7-9165-0dd27f56d66a" providerId="AD" clId="Web-{9BDDCAAB-A8F8-8633-B0D4-13A941A740E4}" dt="2023-12-04T09:07:39.526" v="266"/>
      <pc:docMkLst>
        <pc:docMk/>
      </pc:docMkLst>
      <pc:sldChg chg="addSp delSp ord">
        <pc:chgData name="YUQING CHEN" userId="S::chen2483@wisc.edu::1bdbf951-da5a-4ec7-9165-0dd27f56d66a" providerId="AD" clId="Web-{9BDDCAAB-A8F8-8633-B0D4-13A941A740E4}" dt="2023-12-04T09:07:39.526" v="266"/>
        <pc:sldMkLst>
          <pc:docMk/>
          <pc:sldMk cId="3675680623" sldId="257"/>
        </pc:sldMkLst>
        <pc:spChg chg="del">
          <ac:chgData name="YUQING CHEN" userId="S::chen2483@wisc.edu::1bdbf951-da5a-4ec7-9165-0dd27f56d66a" providerId="AD" clId="Web-{9BDDCAAB-A8F8-8633-B0D4-13A941A740E4}" dt="2023-12-04T09:07:39.526" v="266"/>
          <ac:spMkLst>
            <pc:docMk/>
            <pc:sldMk cId="3675680623" sldId="257"/>
            <ac:spMk id="3" creationId="{903BE655-F1F9-E617-8B62-4F3DD4B2B171}"/>
          </ac:spMkLst>
        </pc:spChg>
        <pc:graphicFrameChg chg="add">
          <ac:chgData name="YUQING CHEN" userId="S::chen2483@wisc.edu::1bdbf951-da5a-4ec7-9165-0dd27f56d66a" providerId="AD" clId="Web-{9BDDCAAB-A8F8-8633-B0D4-13A941A740E4}" dt="2023-12-04T09:07:39.526" v="266"/>
          <ac:graphicFrameMkLst>
            <pc:docMk/>
            <pc:sldMk cId="3675680623" sldId="257"/>
            <ac:graphicFrameMk id="5" creationId="{0C7C7895-48F5-C7B3-8863-0479A38F89DA}"/>
          </ac:graphicFrameMkLst>
        </pc:graphicFrameChg>
      </pc:sldChg>
      <pc:sldChg chg="modSp new">
        <pc:chgData name="YUQING CHEN" userId="S::chen2483@wisc.edu::1bdbf951-da5a-4ec7-9165-0dd27f56d66a" providerId="AD" clId="Web-{9BDDCAAB-A8F8-8633-B0D4-13A941A740E4}" dt="2023-12-04T09:05:32.133" v="264" actId="20577"/>
        <pc:sldMkLst>
          <pc:docMk/>
          <pc:sldMk cId="4228593529" sldId="259"/>
        </pc:sldMkLst>
        <pc:spChg chg="mod">
          <ac:chgData name="YUQING CHEN" userId="S::chen2483@wisc.edu::1bdbf951-da5a-4ec7-9165-0dd27f56d66a" providerId="AD" clId="Web-{9BDDCAAB-A8F8-8633-B0D4-13A941A740E4}" dt="2023-12-04T08:41:03.142" v="6" actId="20577"/>
          <ac:spMkLst>
            <pc:docMk/>
            <pc:sldMk cId="4228593529" sldId="259"/>
            <ac:spMk id="2" creationId="{B22DF684-E8E5-7C72-53D0-113C6B2B2EEB}"/>
          </ac:spMkLst>
        </pc:spChg>
        <pc:spChg chg="mod">
          <ac:chgData name="YUQING CHEN" userId="S::chen2483@wisc.edu::1bdbf951-da5a-4ec7-9165-0dd27f56d66a" providerId="AD" clId="Web-{9BDDCAAB-A8F8-8633-B0D4-13A941A740E4}" dt="2023-12-04T09:05:32.133" v="264" actId="20577"/>
          <ac:spMkLst>
            <pc:docMk/>
            <pc:sldMk cId="4228593529" sldId="259"/>
            <ac:spMk id="3" creationId="{98E1759F-5857-07A4-BE03-BC2CD1DDBD1A}"/>
          </ac:spMkLst>
        </pc:spChg>
      </pc:sldChg>
      <pc:sldChg chg="addSp modSp new mod setBg">
        <pc:chgData name="YUQING CHEN" userId="S::chen2483@wisc.edu::1bdbf951-da5a-4ec7-9165-0dd27f56d66a" providerId="AD" clId="Web-{9BDDCAAB-A8F8-8633-B0D4-13A941A740E4}" dt="2023-12-04T08:53:56.082" v="143" actId="20577"/>
        <pc:sldMkLst>
          <pc:docMk/>
          <pc:sldMk cId="782845792" sldId="260"/>
        </pc:sldMkLst>
        <pc:spChg chg="mod">
          <ac:chgData name="YUQING CHEN" userId="S::chen2483@wisc.edu::1bdbf951-da5a-4ec7-9165-0dd27f56d66a" providerId="AD" clId="Web-{9BDDCAAB-A8F8-8633-B0D4-13A941A740E4}" dt="2023-12-04T08:51:30.704" v="107"/>
          <ac:spMkLst>
            <pc:docMk/>
            <pc:sldMk cId="782845792" sldId="260"/>
            <ac:spMk id="2" creationId="{7D78E1FE-E411-6094-FB33-A13E502401B8}"/>
          </ac:spMkLst>
        </pc:spChg>
        <pc:spChg chg="mod">
          <ac:chgData name="YUQING CHEN" userId="S::chen2483@wisc.edu::1bdbf951-da5a-4ec7-9165-0dd27f56d66a" providerId="AD" clId="Web-{9BDDCAAB-A8F8-8633-B0D4-13A941A740E4}" dt="2023-12-04T08:53:56.082" v="143" actId="20577"/>
          <ac:spMkLst>
            <pc:docMk/>
            <pc:sldMk cId="782845792" sldId="260"/>
            <ac:spMk id="3" creationId="{17DCAA7C-5534-C92B-7222-CCCC7AFE70D7}"/>
          </ac:spMkLst>
        </pc:spChg>
        <pc:spChg chg="add">
          <ac:chgData name="YUQING CHEN" userId="S::chen2483@wisc.edu::1bdbf951-da5a-4ec7-9165-0dd27f56d66a" providerId="AD" clId="Web-{9BDDCAAB-A8F8-8633-B0D4-13A941A740E4}" dt="2023-12-04T08:51:30.704" v="107"/>
          <ac:spMkLst>
            <pc:docMk/>
            <pc:sldMk cId="782845792" sldId="260"/>
            <ac:spMk id="9" creationId="{90D0877E-6CD0-4206-8A18-56CEE73EFBF9}"/>
          </ac:spMkLst>
        </pc:spChg>
        <pc:spChg chg="add">
          <ac:chgData name="YUQING CHEN" userId="S::chen2483@wisc.edu::1bdbf951-da5a-4ec7-9165-0dd27f56d66a" providerId="AD" clId="Web-{9BDDCAAB-A8F8-8633-B0D4-13A941A740E4}" dt="2023-12-04T08:51:30.704" v="107"/>
          <ac:spMkLst>
            <pc:docMk/>
            <pc:sldMk cId="782845792" sldId="260"/>
            <ac:spMk id="11" creationId="{E18AC0D4-F32D-4067-9F63-E553F4AFFF0E}"/>
          </ac:spMkLst>
        </pc:spChg>
        <pc:picChg chg="add mod">
          <ac:chgData name="YUQING CHEN" userId="S::chen2483@wisc.edu::1bdbf951-da5a-4ec7-9165-0dd27f56d66a" providerId="AD" clId="Web-{9BDDCAAB-A8F8-8633-B0D4-13A941A740E4}" dt="2023-12-04T08:51:30.704" v="107"/>
          <ac:picMkLst>
            <pc:docMk/>
            <pc:sldMk cId="782845792" sldId="260"/>
            <ac:picMk id="4" creationId="{6A411C0F-DC37-97B5-C13F-650338389ECB}"/>
          </ac:picMkLst>
        </pc:picChg>
      </pc:sldChg>
      <pc:sldChg chg="new del">
        <pc:chgData name="YUQING CHEN" userId="S::chen2483@wisc.edu::1bdbf951-da5a-4ec7-9165-0dd27f56d66a" providerId="AD" clId="Web-{9BDDCAAB-A8F8-8633-B0D4-13A941A740E4}" dt="2023-12-04T08:52:05.939" v="110"/>
        <pc:sldMkLst>
          <pc:docMk/>
          <pc:sldMk cId="1777015550" sldId="261"/>
        </pc:sldMkLst>
      </pc:sldChg>
      <pc:sldChg chg="addSp delSp modSp add replId">
        <pc:chgData name="YUQING CHEN" userId="S::chen2483@wisc.edu::1bdbf951-da5a-4ec7-9165-0dd27f56d66a" providerId="AD" clId="Web-{9BDDCAAB-A8F8-8633-B0D4-13A941A740E4}" dt="2023-12-04T09:00:13.094" v="165" actId="20577"/>
        <pc:sldMkLst>
          <pc:docMk/>
          <pc:sldMk cId="2358733756" sldId="262"/>
        </pc:sldMkLst>
        <pc:spChg chg="mod">
          <ac:chgData name="YUQING CHEN" userId="S::chen2483@wisc.edu::1bdbf951-da5a-4ec7-9165-0dd27f56d66a" providerId="AD" clId="Web-{9BDDCAAB-A8F8-8633-B0D4-13A941A740E4}" dt="2023-12-04T08:53:47.738" v="136" actId="20577"/>
          <ac:spMkLst>
            <pc:docMk/>
            <pc:sldMk cId="2358733756" sldId="262"/>
            <ac:spMk id="3" creationId="{17DCAA7C-5534-C92B-7222-CCCC7AFE70D7}"/>
          </ac:spMkLst>
        </pc:spChg>
        <pc:spChg chg="add mod">
          <ac:chgData name="YUQING CHEN" userId="S::chen2483@wisc.edu::1bdbf951-da5a-4ec7-9165-0dd27f56d66a" providerId="AD" clId="Web-{9BDDCAAB-A8F8-8633-B0D4-13A941A740E4}" dt="2023-12-04T09:00:13.094" v="165" actId="20577"/>
          <ac:spMkLst>
            <pc:docMk/>
            <pc:sldMk cId="2358733756" sldId="262"/>
            <ac:spMk id="5" creationId="{BC998945-F887-5A2C-A7DD-8BD423D17A96}"/>
          </ac:spMkLst>
        </pc:spChg>
        <pc:picChg chg="del mod">
          <ac:chgData name="YUQING CHEN" userId="S::chen2483@wisc.edu::1bdbf951-da5a-4ec7-9165-0dd27f56d66a" providerId="AD" clId="Web-{9BDDCAAB-A8F8-8633-B0D4-13A941A740E4}" dt="2023-12-04T08:58:58.577" v="149"/>
          <ac:picMkLst>
            <pc:docMk/>
            <pc:sldMk cId="2358733756" sldId="262"/>
            <ac:picMk id="4" creationId="{6A411C0F-DC37-97B5-C13F-650338389ECB}"/>
          </ac:picMkLst>
        </pc:picChg>
      </pc:sldChg>
    </pc:docChg>
  </pc:docChgLst>
  <pc:docChgLst>
    <pc:chgData name="Wendy Zhang" userId="S::wzhang735@wisc.edu::a1843a99-a204-46d2-bad1-8d30a5f0c8d3" providerId="AD" clId="Web-{767B62A9-AE64-497F-89FE-CDD1C7B07996}"/>
    <pc:docChg chg="mod addSld">
      <pc:chgData name="Wendy Zhang" userId="S::wzhang735@wisc.edu::a1843a99-a204-46d2-bad1-8d30a5f0c8d3" providerId="AD" clId="Web-{767B62A9-AE64-497F-89FE-CDD1C7B07996}" dt="2023-12-04T19:30:49.727" v="3"/>
      <pc:docMkLst>
        <pc:docMk/>
      </pc:docMkLst>
      <pc:sldChg chg="modCm">
        <pc:chgData name="Wendy Zhang" userId="S::wzhang735@wisc.edu::a1843a99-a204-46d2-bad1-8d30a5f0c8d3" providerId="AD" clId="Web-{767B62A9-AE64-497F-89FE-CDD1C7B07996}" dt="2023-12-04T19:30:36.789" v="1"/>
        <pc:sldMkLst>
          <pc:docMk/>
          <pc:sldMk cId="2358733756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Wendy Zhang" userId="S::wzhang735@wisc.edu::a1843a99-a204-46d2-bad1-8d30a5f0c8d3" providerId="AD" clId="Web-{767B62A9-AE64-497F-89FE-CDD1C7B07996}" dt="2023-12-04T19:30:36.789" v="1"/>
              <pc2:cmMkLst xmlns:pc2="http://schemas.microsoft.com/office/powerpoint/2019/9/main/command">
                <pc:docMk/>
                <pc:sldMk cId="2358733756" sldId="262"/>
                <pc2:cmMk id="{8B6F8A43-C71B-4D97-91ED-0E2CCFC4DB07}"/>
              </pc2:cmMkLst>
              <pc226:cmRplyChg chg="add">
                <pc226:chgData name="Wendy Zhang" userId="S::wzhang735@wisc.edu::a1843a99-a204-46d2-bad1-8d30a5f0c8d3" providerId="AD" clId="Web-{767B62A9-AE64-497F-89FE-CDD1C7B07996}" dt="2023-12-04T19:30:36.789" v="1"/>
                <pc2:cmRplyMkLst xmlns:pc2="http://schemas.microsoft.com/office/powerpoint/2019/9/main/command">
                  <pc:docMk/>
                  <pc:sldMk cId="2358733756" sldId="262"/>
                  <pc2:cmMk id="{8B6F8A43-C71B-4D97-91ED-0E2CCFC4DB07}"/>
                  <pc2:cmRplyMk id="{C9036096-C746-43A4-A1C2-DEBEBC08FD0F}"/>
                </pc2:cmRplyMkLst>
              </pc226:cmRplyChg>
            </pc226:cmChg>
          </p:ext>
        </pc:extLst>
      </pc:sldChg>
      <pc:sldChg chg="new">
        <pc:chgData name="Wendy Zhang" userId="S::wzhang735@wisc.edu::a1843a99-a204-46d2-bad1-8d30a5f0c8d3" providerId="AD" clId="Web-{767B62A9-AE64-497F-89FE-CDD1C7B07996}" dt="2023-12-04T19:30:46.695" v="2"/>
        <pc:sldMkLst>
          <pc:docMk/>
          <pc:sldMk cId="3451366072" sldId="267"/>
        </pc:sldMkLst>
      </pc:sldChg>
      <pc:sldChg chg="new">
        <pc:chgData name="Wendy Zhang" userId="S::wzhang735@wisc.edu::a1843a99-a204-46d2-bad1-8d30a5f0c8d3" providerId="AD" clId="Web-{767B62A9-AE64-497F-89FE-CDD1C7B07996}" dt="2023-12-04T19:30:49.727" v="3"/>
        <pc:sldMkLst>
          <pc:docMk/>
          <pc:sldMk cId="4112141395" sldId="268"/>
        </pc:sldMkLst>
      </pc:sldChg>
    </pc:docChg>
  </pc:docChgLst>
  <pc:docChgLst>
    <pc:chgData name="Wendy Zhang" userId="S::wzhang735@wisc.edu::a1843a99-a204-46d2-bad1-8d30a5f0c8d3" providerId="AD" clId="Web-{CC4BE256-FF8B-6547-1804-3B486E7733A7}"/>
    <pc:docChg chg="addSld modSld sldOrd">
      <pc:chgData name="Wendy Zhang" userId="S::wzhang735@wisc.edu::a1843a99-a204-46d2-bad1-8d30a5f0c8d3" providerId="AD" clId="Web-{CC4BE256-FF8B-6547-1804-3B486E7733A7}" dt="2023-12-04T23:02:34.790" v="117" actId="1076"/>
      <pc:docMkLst>
        <pc:docMk/>
      </pc:docMkLst>
      <pc:sldChg chg="modSp">
        <pc:chgData name="Wendy Zhang" userId="S::wzhang735@wisc.edu::a1843a99-a204-46d2-bad1-8d30a5f0c8d3" providerId="AD" clId="Web-{CC4BE256-FF8B-6547-1804-3B486E7733A7}" dt="2023-12-04T23:01:59.617" v="116" actId="20577"/>
        <pc:sldMkLst>
          <pc:docMk/>
          <pc:sldMk cId="3920561078" sldId="269"/>
        </pc:sldMkLst>
        <pc:spChg chg="mod">
          <ac:chgData name="Wendy Zhang" userId="S::wzhang735@wisc.edu::a1843a99-a204-46d2-bad1-8d30a5f0c8d3" providerId="AD" clId="Web-{CC4BE256-FF8B-6547-1804-3B486E7733A7}" dt="2023-12-04T23:01:59.617" v="116" actId="20577"/>
          <ac:spMkLst>
            <pc:docMk/>
            <pc:sldMk cId="3920561078" sldId="269"/>
            <ac:spMk id="8" creationId="{C27CCDD5-0541-AF18-AE60-C2C261C9B8AA}"/>
          </ac:spMkLst>
        </pc:spChg>
      </pc:sldChg>
      <pc:sldChg chg="addSp delSp modSp">
        <pc:chgData name="Wendy Zhang" userId="S::wzhang735@wisc.edu::a1843a99-a204-46d2-bad1-8d30a5f0c8d3" providerId="AD" clId="Web-{CC4BE256-FF8B-6547-1804-3B486E7733A7}" dt="2023-12-04T22:56:10.576" v="20" actId="1076"/>
        <pc:sldMkLst>
          <pc:docMk/>
          <pc:sldMk cId="2979939088" sldId="270"/>
        </pc:sldMkLst>
        <pc:spChg chg="mod">
          <ac:chgData name="Wendy Zhang" userId="S::wzhang735@wisc.edu::a1843a99-a204-46d2-bad1-8d30a5f0c8d3" providerId="AD" clId="Web-{CC4BE256-FF8B-6547-1804-3B486E7733A7}" dt="2023-12-04T22:56:10.576" v="20" actId="1076"/>
          <ac:spMkLst>
            <pc:docMk/>
            <pc:sldMk cId="2979939088" sldId="270"/>
            <ac:spMk id="2" creationId="{E9B72B96-BEE4-7531-4081-C8B4071C0D96}"/>
          </ac:spMkLst>
        </pc:spChg>
        <pc:spChg chg="mod">
          <ac:chgData name="Wendy Zhang" userId="S::wzhang735@wisc.edu::a1843a99-a204-46d2-bad1-8d30a5f0c8d3" providerId="AD" clId="Web-{CC4BE256-FF8B-6547-1804-3B486E7733A7}" dt="2023-12-04T22:55:57.904" v="18" actId="20577"/>
          <ac:spMkLst>
            <pc:docMk/>
            <pc:sldMk cId="2979939088" sldId="270"/>
            <ac:spMk id="8" creationId="{7BFABFBA-7C74-3EF9-8632-0AA0DE210951}"/>
          </ac:spMkLst>
        </pc:spChg>
        <pc:picChg chg="add mod">
          <ac:chgData name="Wendy Zhang" userId="S::wzhang735@wisc.edu::a1843a99-a204-46d2-bad1-8d30a5f0c8d3" providerId="AD" clId="Web-{CC4BE256-FF8B-6547-1804-3B486E7733A7}" dt="2023-12-04T22:55:15.262" v="10" actId="14100"/>
          <ac:picMkLst>
            <pc:docMk/>
            <pc:sldMk cId="2979939088" sldId="270"/>
            <ac:picMk id="3" creationId="{902C6C0F-D7F7-E377-1AB7-48A04A5AF681}"/>
          </ac:picMkLst>
        </pc:picChg>
        <pc:picChg chg="del">
          <ac:chgData name="Wendy Zhang" userId="S::wzhang735@wisc.edu::a1843a99-a204-46d2-bad1-8d30a5f0c8d3" providerId="AD" clId="Web-{CC4BE256-FF8B-6547-1804-3B486E7733A7}" dt="2023-12-04T22:54:49.589" v="5"/>
          <ac:picMkLst>
            <pc:docMk/>
            <pc:sldMk cId="2979939088" sldId="270"/>
            <ac:picMk id="4" creationId="{50638197-24A7-71D3-DE4C-C5DBF9E84752}"/>
          </ac:picMkLst>
        </pc:picChg>
      </pc:sldChg>
      <pc:sldChg chg="modSp new">
        <pc:chgData name="Wendy Zhang" userId="S::wzhang735@wisc.edu::a1843a99-a204-46d2-bad1-8d30a5f0c8d3" providerId="AD" clId="Web-{CC4BE256-FF8B-6547-1804-3B486E7733A7}" dt="2023-12-04T23:02:34.790" v="117" actId="1076"/>
        <pc:sldMkLst>
          <pc:docMk/>
          <pc:sldMk cId="3218381239" sldId="271"/>
        </pc:sldMkLst>
        <pc:spChg chg="mod">
          <ac:chgData name="Wendy Zhang" userId="S::wzhang735@wisc.edu::a1843a99-a204-46d2-bad1-8d30a5f0c8d3" providerId="AD" clId="Web-{CC4BE256-FF8B-6547-1804-3B486E7733A7}" dt="2023-12-04T23:02:34.790" v="117" actId="1076"/>
          <ac:spMkLst>
            <pc:docMk/>
            <pc:sldMk cId="3218381239" sldId="271"/>
            <ac:spMk id="3" creationId="{27C61614-7473-576F-98FE-0D51E6CBF992}"/>
          </ac:spMkLst>
        </pc:spChg>
      </pc:sldChg>
      <pc:sldChg chg="modSp add ord replId">
        <pc:chgData name="Wendy Zhang" userId="S::wzhang735@wisc.edu::a1843a99-a204-46d2-bad1-8d30a5f0c8d3" providerId="AD" clId="Web-{CC4BE256-FF8B-6547-1804-3B486E7733A7}" dt="2023-12-04T22:57:24.328" v="24" actId="1076"/>
        <pc:sldMkLst>
          <pc:docMk/>
          <pc:sldMk cId="4107015280" sldId="272"/>
        </pc:sldMkLst>
        <pc:spChg chg="mod">
          <ac:chgData name="Wendy Zhang" userId="S::wzhang735@wisc.edu::a1843a99-a204-46d2-bad1-8d30a5f0c8d3" providerId="AD" clId="Web-{CC4BE256-FF8B-6547-1804-3B486E7733A7}" dt="2023-12-04T22:57:24.328" v="24" actId="1076"/>
          <ac:spMkLst>
            <pc:docMk/>
            <pc:sldMk cId="4107015280" sldId="272"/>
            <ac:spMk id="2" creationId="{E9B72B96-BEE4-7531-4081-C8B4071C0D96}"/>
          </ac:spMkLst>
        </pc:spChg>
      </pc:sldChg>
    </pc:docChg>
  </pc:docChgLst>
  <pc:docChgLst>
    <pc:chgData name="Joyce XU" userId="S::xu653@wisc.edu::dc67ecff-b7dd-417d-9976-99d1efc0d7ff" providerId="AD" clId="Web-{B2C25D38-3C45-CD1E-FC94-95104B0A8E74}"/>
    <pc:docChg chg="delSld">
      <pc:chgData name="Joyce XU" userId="S::xu653@wisc.edu::dc67ecff-b7dd-417d-9976-99d1efc0d7ff" providerId="AD" clId="Web-{B2C25D38-3C45-CD1E-FC94-95104B0A8E74}" dt="2023-12-05T05:51:15.895" v="0"/>
      <pc:docMkLst>
        <pc:docMk/>
      </pc:docMkLst>
      <pc:sldChg chg="del">
        <pc:chgData name="Joyce XU" userId="S::xu653@wisc.edu::dc67ecff-b7dd-417d-9976-99d1efc0d7ff" providerId="AD" clId="Web-{B2C25D38-3C45-CD1E-FC94-95104B0A8E74}" dt="2023-12-05T05:51:15.895" v="0"/>
        <pc:sldMkLst>
          <pc:docMk/>
          <pc:sldMk cId="3218381239" sldId="271"/>
        </pc:sldMkLst>
      </pc:sldChg>
    </pc:docChg>
  </pc:docChgLst>
  <pc:docChgLst>
    <pc:chgData name="Wendy Zhang" userId="S::wzhang735@wisc.edu::a1843a99-a204-46d2-bad1-8d30a5f0c8d3" providerId="AD" clId="Web-{9F6EA271-3241-F763-BD29-FD68F107EC78}"/>
    <pc:docChg chg="modSld">
      <pc:chgData name="Wendy Zhang" userId="S::wzhang735@wisc.edu::a1843a99-a204-46d2-bad1-8d30a5f0c8d3" providerId="AD" clId="Web-{9F6EA271-3241-F763-BD29-FD68F107EC78}" dt="2023-12-05T16:09:36.534" v="84" actId="1076"/>
      <pc:docMkLst>
        <pc:docMk/>
      </pc:docMkLst>
      <pc:sldChg chg="addSp modSp">
        <pc:chgData name="Wendy Zhang" userId="S::wzhang735@wisc.edu::a1843a99-a204-46d2-bad1-8d30a5f0c8d3" providerId="AD" clId="Web-{9F6EA271-3241-F763-BD29-FD68F107EC78}" dt="2023-12-05T16:09:36.534" v="84" actId="1076"/>
        <pc:sldMkLst>
          <pc:docMk/>
          <pc:sldMk cId="3451366072" sldId="267"/>
        </pc:sldMkLst>
        <pc:spChg chg="add mod">
          <ac:chgData name="Wendy Zhang" userId="S::wzhang735@wisc.edu::a1843a99-a204-46d2-bad1-8d30a5f0c8d3" providerId="AD" clId="Web-{9F6EA271-3241-F763-BD29-FD68F107EC78}" dt="2023-12-05T16:09:36.534" v="84" actId="1076"/>
          <ac:spMkLst>
            <pc:docMk/>
            <pc:sldMk cId="3451366072" sldId="267"/>
            <ac:spMk id="3" creationId="{05575BA2-3552-7CFB-46B2-78AB7C868E0E}"/>
          </ac:spMkLst>
        </pc:spChg>
      </pc:sldChg>
    </pc:docChg>
  </pc:docChgLst>
  <pc:docChgLst>
    <pc:chgData name="Joyce XU" userId="S::xu653@wisc.edu::dc67ecff-b7dd-417d-9976-99d1efc0d7ff" providerId="AD" clId="Web-{0092F6F8-BC82-CFB9-F211-3FE5FD4E8F29}"/>
    <pc:docChg chg="addSld modSld">
      <pc:chgData name="Joyce XU" userId="S::xu653@wisc.edu::dc67ecff-b7dd-417d-9976-99d1efc0d7ff" providerId="AD" clId="Web-{0092F6F8-BC82-CFB9-F211-3FE5FD4E8F29}" dt="2023-12-05T01:03:28.220" v="293" actId="20577"/>
      <pc:docMkLst>
        <pc:docMk/>
      </pc:docMkLst>
      <pc:sldChg chg="modSp">
        <pc:chgData name="Joyce XU" userId="S::xu653@wisc.edu::dc67ecff-b7dd-417d-9976-99d1efc0d7ff" providerId="AD" clId="Web-{0092F6F8-BC82-CFB9-F211-3FE5FD4E8F29}" dt="2023-12-05T01:02:45.078" v="249" actId="20577"/>
        <pc:sldMkLst>
          <pc:docMk/>
          <pc:sldMk cId="4270026722" sldId="258"/>
        </pc:sldMkLst>
        <pc:spChg chg="mod">
          <ac:chgData name="Joyce XU" userId="S::xu653@wisc.edu::dc67ecff-b7dd-417d-9976-99d1efc0d7ff" providerId="AD" clId="Web-{0092F6F8-BC82-CFB9-F211-3FE5FD4E8F29}" dt="2023-12-05T01:02:45.078" v="249" actId="20577"/>
          <ac:spMkLst>
            <pc:docMk/>
            <pc:sldMk cId="4270026722" sldId="258"/>
            <ac:spMk id="3" creationId="{1272127A-9959-C74B-EE60-05D973C643AD}"/>
          </ac:spMkLst>
        </pc:spChg>
      </pc:sldChg>
      <pc:sldChg chg="modSp add replId">
        <pc:chgData name="Joyce XU" userId="S::xu653@wisc.edu::dc67ecff-b7dd-417d-9976-99d1efc0d7ff" providerId="AD" clId="Web-{0092F6F8-BC82-CFB9-F211-3FE5FD4E8F29}" dt="2023-12-05T01:03:28.220" v="293" actId="20577"/>
        <pc:sldMkLst>
          <pc:docMk/>
          <pc:sldMk cId="1254960947" sldId="274"/>
        </pc:sldMkLst>
        <pc:spChg chg="mod">
          <ac:chgData name="Joyce XU" userId="S::xu653@wisc.edu::dc67ecff-b7dd-417d-9976-99d1efc0d7ff" providerId="AD" clId="Web-{0092F6F8-BC82-CFB9-F211-3FE5FD4E8F29}" dt="2023-12-05T01:03:28.220" v="293" actId="20577"/>
          <ac:spMkLst>
            <pc:docMk/>
            <pc:sldMk cId="1254960947" sldId="274"/>
            <ac:spMk id="3" creationId="{1272127A-9959-C74B-EE60-05D973C643AD}"/>
          </ac:spMkLst>
        </pc:spChg>
      </pc:sldChg>
    </pc:docChg>
  </pc:docChgLst>
  <pc:docChgLst>
    <pc:chgData name="KATHLEEN MARGARET WADE" userId="S::kmwade2@wisc.edu::d3bdedf3-c3f7-49f1-88c2-654042443821" providerId="AD" clId="Web-{AEC7C374-B888-90E5-7FCD-0D92E9286DA7}"/>
    <pc:docChg chg="delSld modSld">
      <pc:chgData name="KATHLEEN MARGARET WADE" userId="S::kmwade2@wisc.edu::d3bdedf3-c3f7-49f1-88c2-654042443821" providerId="AD" clId="Web-{AEC7C374-B888-90E5-7FCD-0D92E9286DA7}" dt="2023-12-05T15:47:22.923" v="2" actId="20577"/>
      <pc:docMkLst>
        <pc:docMk/>
      </pc:docMkLst>
      <pc:sldChg chg="modSp">
        <pc:chgData name="KATHLEEN MARGARET WADE" userId="S::kmwade2@wisc.edu::d3bdedf3-c3f7-49f1-88c2-654042443821" providerId="AD" clId="Web-{AEC7C374-B888-90E5-7FCD-0D92E9286DA7}" dt="2023-12-05T15:47:22.923" v="2" actId="20577"/>
        <pc:sldMkLst>
          <pc:docMk/>
          <pc:sldMk cId="221397675" sldId="265"/>
        </pc:sldMkLst>
        <pc:spChg chg="mod">
          <ac:chgData name="KATHLEEN MARGARET WADE" userId="S::kmwade2@wisc.edu::d3bdedf3-c3f7-49f1-88c2-654042443821" providerId="AD" clId="Web-{AEC7C374-B888-90E5-7FCD-0D92E9286DA7}" dt="2023-12-05T15:47:22.923" v="2" actId="20577"/>
          <ac:spMkLst>
            <pc:docMk/>
            <pc:sldMk cId="221397675" sldId="265"/>
            <ac:spMk id="6" creationId="{226B5A16-C5A6-6C64-1DD8-B04171C34C91}"/>
          </ac:spMkLst>
        </pc:spChg>
      </pc:sldChg>
      <pc:sldChg chg="del">
        <pc:chgData name="KATHLEEN MARGARET WADE" userId="S::kmwade2@wisc.edu::d3bdedf3-c3f7-49f1-88c2-654042443821" providerId="AD" clId="Web-{AEC7C374-B888-90E5-7FCD-0D92E9286DA7}" dt="2023-12-05T03:50:49.525" v="0"/>
        <pc:sldMkLst>
          <pc:docMk/>
          <pc:sldMk cId="4112141395" sldId="268"/>
        </pc:sldMkLst>
      </pc:sldChg>
    </pc:docChg>
  </pc:docChgLst>
  <pc:docChgLst>
    <pc:chgData name="Wendy Zhang" userId="S::wzhang735@wisc.edu::a1843a99-a204-46d2-bad1-8d30a5f0c8d3" providerId="AD" clId="Web-{7A5CEE34-BF2A-3DF2-5D0B-71CF6FB50F84}"/>
    <pc:docChg chg="addSld modSld sldOrd">
      <pc:chgData name="Wendy Zhang" userId="S::wzhang735@wisc.edu::a1843a99-a204-46d2-bad1-8d30a5f0c8d3" providerId="AD" clId="Web-{7A5CEE34-BF2A-3DF2-5D0B-71CF6FB50F84}" dt="2023-12-04T20:19:37.722" v="132"/>
      <pc:docMkLst>
        <pc:docMk/>
      </pc:docMkLst>
      <pc:sldChg chg="addCm modCm">
        <pc:chgData name="Wendy Zhang" userId="S::wzhang735@wisc.edu::a1843a99-a204-46d2-bad1-8d30a5f0c8d3" providerId="AD" clId="Web-{7A5CEE34-BF2A-3DF2-5D0B-71CF6FB50F84}" dt="2023-12-04T20:19:37.722" v="132"/>
        <pc:sldMkLst>
          <pc:docMk/>
          <pc:sldMk cId="1365436010" sldId="2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Wendy Zhang" userId="S::wzhang735@wisc.edu::a1843a99-a204-46d2-bad1-8d30a5f0c8d3" providerId="AD" clId="Web-{7A5CEE34-BF2A-3DF2-5D0B-71CF6FB50F84}" dt="2023-12-04T20:19:37.722" v="132"/>
              <pc2:cmMkLst xmlns:pc2="http://schemas.microsoft.com/office/powerpoint/2019/9/main/command">
                <pc:docMk/>
                <pc:sldMk cId="1365436010" sldId="266"/>
                <pc2:cmMk id="{2426462C-36F7-43D9-9A22-06FF7C2DA90E}"/>
              </pc2:cmMkLst>
              <pc226:cmRplyChg chg="mod modRxn">
                <pc226:chgData name="Wendy Zhang" userId="S::wzhang735@wisc.edu::a1843a99-a204-46d2-bad1-8d30a5f0c8d3" providerId="AD" clId="Web-{7A5CEE34-BF2A-3DF2-5D0B-71CF6FB50F84}" dt="2023-12-04T20:19:03.689" v="131"/>
                <pc2:cmRplyMkLst xmlns:pc2="http://schemas.microsoft.com/office/powerpoint/2019/9/main/command">
                  <pc:docMk/>
                  <pc:sldMk cId="1365436010" sldId="266"/>
                  <pc2:cmMk id="{2426462C-36F7-43D9-9A22-06FF7C2DA90E}"/>
                  <pc2:cmRplyMk id="{DE90308D-A172-46DD-9FD2-5FD596CD9AD5}"/>
                </pc2:cmRplyMkLst>
              </pc226:cmRplyChg>
              <pc226:cmRplyChg chg="add">
                <pc226:chgData name="Wendy Zhang" userId="S::wzhang735@wisc.edu::a1843a99-a204-46d2-bad1-8d30a5f0c8d3" providerId="AD" clId="Web-{7A5CEE34-BF2A-3DF2-5D0B-71CF6FB50F84}" dt="2023-12-04T20:19:37.722" v="132"/>
                <pc2:cmRplyMkLst xmlns:pc2="http://schemas.microsoft.com/office/powerpoint/2019/9/main/command">
                  <pc:docMk/>
                  <pc:sldMk cId="1365436010" sldId="266"/>
                  <pc2:cmMk id="{2426462C-36F7-43D9-9A22-06FF7C2DA90E}"/>
                  <pc2:cmRplyMk id="{E5075CFB-2EF4-4478-80A8-5FE36EE430C9}"/>
                </pc2:cmRplyMkLst>
              </pc226:cmRplyChg>
            </pc226:cmChg>
          </p:ext>
        </pc:extLst>
      </pc:sldChg>
      <pc:sldChg chg="addSp delSp modSp mod ord setBg">
        <pc:chgData name="Wendy Zhang" userId="S::wzhang735@wisc.edu::a1843a99-a204-46d2-bad1-8d30a5f0c8d3" providerId="AD" clId="Web-{7A5CEE34-BF2A-3DF2-5D0B-71CF6FB50F84}" dt="2023-12-04T20:11:48.877" v="58" actId="20577"/>
        <pc:sldMkLst>
          <pc:docMk/>
          <pc:sldMk cId="3451366072" sldId="267"/>
        </pc:sldMkLst>
        <pc:spChg chg="del mod">
          <ac:chgData name="Wendy Zhang" userId="S::wzhang735@wisc.edu::a1843a99-a204-46d2-bad1-8d30a5f0c8d3" providerId="AD" clId="Web-{7A5CEE34-BF2A-3DF2-5D0B-71CF6FB50F84}" dt="2023-12-04T20:10:42.171" v="31"/>
          <ac:spMkLst>
            <pc:docMk/>
            <pc:sldMk cId="3451366072" sldId="267"/>
            <ac:spMk id="2" creationId="{2EB0A399-8CBC-6C42-2D6F-119BD665C6F2}"/>
          </ac:spMkLst>
        </pc:spChg>
        <pc:spChg chg="del">
          <ac:chgData name="Wendy Zhang" userId="S::wzhang735@wisc.edu::a1843a99-a204-46d2-bad1-8d30a5f0c8d3" providerId="AD" clId="Web-{7A5CEE34-BF2A-3DF2-5D0B-71CF6FB50F84}" dt="2023-12-04T20:06:40.990" v="4"/>
          <ac:spMkLst>
            <pc:docMk/>
            <pc:sldMk cId="3451366072" sldId="267"/>
            <ac:spMk id="3" creationId="{6776A0F2-DDC5-B684-714A-4BE935C70261}"/>
          </ac:spMkLst>
        </pc:spChg>
        <pc:spChg chg="add mod">
          <ac:chgData name="Wendy Zhang" userId="S::wzhang735@wisc.edu::a1843a99-a204-46d2-bad1-8d30a5f0c8d3" providerId="AD" clId="Web-{7A5CEE34-BF2A-3DF2-5D0B-71CF6FB50F84}" dt="2023-12-04T20:11:48.877" v="58" actId="20577"/>
          <ac:spMkLst>
            <pc:docMk/>
            <pc:sldMk cId="3451366072" sldId="267"/>
            <ac:spMk id="6" creationId="{8B2656DA-C7E7-728C-A857-7F5F46767F73}"/>
          </ac:spMkLst>
        </pc:spChg>
        <pc:spChg chg="add">
          <ac:chgData name="Wendy Zhang" userId="S::wzhang735@wisc.edu::a1843a99-a204-46d2-bad1-8d30a5f0c8d3" providerId="AD" clId="Web-{7A5CEE34-BF2A-3DF2-5D0B-71CF6FB50F84}" dt="2023-12-04T20:06:56.381" v="7"/>
          <ac:spMkLst>
            <pc:docMk/>
            <pc:sldMk cId="3451366072" sldId="267"/>
            <ac:spMk id="8" creationId="{C9AEFBD8-7F34-0B7F-0509-7474CD84AE63}"/>
          </ac:spMkLst>
        </pc:spChg>
        <pc:spChg chg="add">
          <ac:chgData name="Wendy Zhang" userId="S::wzhang735@wisc.edu::a1843a99-a204-46d2-bad1-8d30a5f0c8d3" providerId="AD" clId="Web-{7A5CEE34-BF2A-3DF2-5D0B-71CF6FB50F84}" dt="2023-12-04T20:06:56.381" v="7"/>
          <ac:spMkLst>
            <pc:docMk/>
            <pc:sldMk cId="3451366072" sldId="267"/>
            <ac:spMk id="11" creationId="{D6EA1A26-163F-4F15-91F4-F2C51AC9C106}"/>
          </ac:spMkLst>
        </pc:spChg>
        <pc:picChg chg="add mod ord modCrop">
          <ac:chgData name="Wendy Zhang" userId="S::wzhang735@wisc.edu::a1843a99-a204-46d2-bad1-8d30a5f0c8d3" providerId="AD" clId="Web-{7A5CEE34-BF2A-3DF2-5D0B-71CF6FB50F84}" dt="2023-12-04T20:09:32.028" v="22" actId="1076"/>
          <ac:picMkLst>
            <pc:docMk/>
            <pc:sldMk cId="3451366072" sldId="267"/>
            <ac:picMk id="4" creationId="{57F6B290-D023-5941-AB69-60281647100F}"/>
          </ac:picMkLst>
        </pc:picChg>
      </pc:sldChg>
      <pc:sldChg chg="ord">
        <pc:chgData name="Wendy Zhang" userId="S::wzhang735@wisc.edu::a1843a99-a204-46d2-bad1-8d30a5f0c8d3" providerId="AD" clId="Web-{7A5CEE34-BF2A-3DF2-5D0B-71CF6FB50F84}" dt="2023-12-04T20:06:25.552" v="2"/>
        <pc:sldMkLst>
          <pc:docMk/>
          <pc:sldMk cId="4112141395" sldId="268"/>
        </pc:sldMkLst>
      </pc:sldChg>
      <pc:sldChg chg="addSp delSp modSp new mod ord setBg">
        <pc:chgData name="Wendy Zhang" userId="S::wzhang735@wisc.edu::a1843a99-a204-46d2-bad1-8d30a5f0c8d3" providerId="AD" clId="Web-{7A5CEE34-BF2A-3DF2-5D0B-71CF6FB50F84}" dt="2023-12-04T20:10:20.201" v="28" actId="20577"/>
        <pc:sldMkLst>
          <pc:docMk/>
          <pc:sldMk cId="3920561078" sldId="269"/>
        </pc:sldMkLst>
        <pc:spChg chg="mod">
          <ac:chgData name="Wendy Zhang" userId="S::wzhang735@wisc.edu::a1843a99-a204-46d2-bad1-8d30a5f0c8d3" providerId="AD" clId="Web-{7A5CEE34-BF2A-3DF2-5D0B-71CF6FB50F84}" dt="2023-12-04T20:10:20.201" v="28" actId="20577"/>
          <ac:spMkLst>
            <pc:docMk/>
            <pc:sldMk cId="3920561078" sldId="269"/>
            <ac:spMk id="2" creationId="{49E44D3A-A70E-69E2-551E-C7BC6C56EFAD}"/>
          </ac:spMkLst>
        </pc:spChg>
        <pc:spChg chg="del">
          <ac:chgData name="Wendy Zhang" userId="S::wzhang735@wisc.edu::a1843a99-a204-46d2-bad1-8d30a5f0c8d3" providerId="AD" clId="Web-{7A5CEE34-BF2A-3DF2-5D0B-71CF6FB50F84}" dt="2023-12-04T20:07:25.976" v="9"/>
          <ac:spMkLst>
            <pc:docMk/>
            <pc:sldMk cId="3920561078" sldId="269"/>
            <ac:spMk id="3" creationId="{8072125F-C4A1-3977-EF7F-35FE3A0D019C}"/>
          </ac:spMkLst>
        </pc:spChg>
        <pc:spChg chg="add">
          <ac:chgData name="Wendy Zhang" userId="S::wzhang735@wisc.edu::a1843a99-a204-46d2-bad1-8d30a5f0c8d3" providerId="AD" clId="Web-{7A5CEE34-BF2A-3DF2-5D0B-71CF6FB50F84}" dt="2023-12-04T20:07:59.681" v="13"/>
          <ac:spMkLst>
            <pc:docMk/>
            <pc:sldMk cId="3920561078" sldId="269"/>
            <ac:spMk id="8" creationId="{C27CCDD5-0541-AF18-AE60-C2C261C9B8AA}"/>
          </ac:spMkLst>
        </pc:spChg>
        <pc:spChg chg="add">
          <ac:chgData name="Wendy Zhang" userId="S::wzhang735@wisc.edu::a1843a99-a204-46d2-bad1-8d30a5f0c8d3" providerId="AD" clId="Web-{7A5CEE34-BF2A-3DF2-5D0B-71CF6FB50F84}" dt="2023-12-04T20:07:59.681" v="13"/>
          <ac:spMkLst>
            <pc:docMk/>
            <pc:sldMk cId="3920561078" sldId="269"/>
            <ac:spMk id="11" creationId="{D6EA1A26-163F-4F15-91F4-F2C51AC9C106}"/>
          </ac:spMkLst>
        </pc:spChg>
        <pc:picChg chg="add mod ord modCrop">
          <ac:chgData name="Wendy Zhang" userId="S::wzhang735@wisc.edu::a1843a99-a204-46d2-bad1-8d30a5f0c8d3" providerId="AD" clId="Web-{7A5CEE34-BF2A-3DF2-5D0B-71CF6FB50F84}" dt="2023-12-04T20:09:38.778" v="23" actId="1076"/>
          <ac:picMkLst>
            <pc:docMk/>
            <pc:sldMk cId="3920561078" sldId="269"/>
            <ac:picMk id="4" creationId="{106E4951-0055-6AFE-63BB-BFE53DA5D47B}"/>
          </ac:picMkLst>
        </pc:picChg>
      </pc:sldChg>
      <pc:sldChg chg="addSp delSp modSp new mod setBg">
        <pc:chgData name="Wendy Zhang" userId="S::wzhang735@wisc.edu::a1843a99-a204-46d2-bad1-8d30a5f0c8d3" providerId="AD" clId="Web-{7A5CEE34-BF2A-3DF2-5D0B-71CF6FB50F84}" dt="2023-12-04T20:18:38.142" v="130" actId="20577"/>
        <pc:sldMkLst>
          <pc:docMk/>
          <pc:sldMk cId="2979939088" sldId="270"/>
        </pc:sldMkLst>
        <pc:spChg chg="mod">
          <ac:chgData name="Wendy Zhang" userId="S::wzhang735@wisc.edu::a1843a99-a204-46d2-bad1-8d30a5f0c8d3" providerId="AD" clId="Web-{7A5CEE34-BF2A-3DF2-5D0B-71CF6FB50F84}" dt="2023-12-04T20:18:11.578" v="128" actId="1076"/>
          <ac:spMkLst>
            <pc:docMk/>
            <pc:sldMk cId="2979939088" sldId="270"/>
            <ac:spMk id="2" creationId="{E9B72B96-BEE4-7531-4081-C8B4071C0D96}"/>
          </ac:spMkLst>
        </pc:spChg>
        <pc:spChg chg="del">
          <ac:chgData name="Wendy Zhang" userId="S::wzhang735@wisc.edu::a1843a99-a204-46d2-bad1-8d30a5f0c8d3" providerId="AD" clId="Web-{7A5CEE34-BF2A-3DF2-5D0B-71CF6FB50F84}" dt="2023-12-04T20:12:33.081" v="60"/>
          <ac:spMkLst>
            <pc:docMk/>
            <pc:sldMk cId="2979939088" sldId="270"/>
            <ac:spMk id="3" creationId="{F380B643-6927-2C56-ED6D-1D95460F9D3B}"/>
          </ac:spMkLst>
        </pc:spChg>
        <pc:spChg chg="add mod">
          <ac:chgData name="Wendy Zhang" userId="S::wzhang735@wisc.edu::a1843a99-a204-46d2-bad1-8d30a5f0c8d3" providerId="AD" clId="Web-{7A5CEE34-BF2A-3DF2-5D0B-71CF6FB50F84}" dt="2023-12-04T20:18:38.142" v="130" actId="20577"/>
          <ac:spMkLst>
            <pc:docMk/>
            <pc:sldMk cId="2979939088" sldId="270"/>
            <ac:spMk id="8" creationId="{7BFABFBA-7C74-3EF9-8632-0AA0DE210951}"/>
          </ac:spMkLst>
        </pc:spChg>
        <pc:spChg chg="add">
          <ac:chgData name="Wendy Zhang" userId="S::wzhang735@wisc.edu::a1843a99-a204-46d2-bad1-8d30a5f0c8d3" providerId="AD" clId="Web-{7A5CEE34-BF2A-3DF2-5D0B-71CF6FB50F84}" dt="2023-12-04T20:12:45.582" v="62"/>
          <ac:spMkLst>
            <pc:docMk/>
            <pc:sldMk cId="2979939088" sldId="270"/>
            <ac:spMk id="11" creationId="{07CEFFDD-605F-41E2-8017-6484074C5CAA}"/>
          </ac:spMkLst>
        </pc:spChg>
        <pc:picChg chg="add mod ord">
          <ac:chgData name="Wendy Zhang" userId="S::wzhang735@wisc.edu::a1843a99-a204-46d2-bad1-8d30a5f0c8d3" providerId="AD" clId="Web-{7A5CEE34-BF2A-3DF2-5D0B-71CF6FB50F84}" dt="2023-12-04T20:12:45.582" v="62"/>
          <ac:picMkLst>
            <pc:docMk/>
            <pc:sldMk cId="2979939088" sldId="270"/>
            <ac:picMk id="4" creationId="{50638197-24A7-71D3-DE4C-C5DBF9E84752}"/>
          </ac:picMkLst>
        </pc:picChg>
      </pc:sldChg>
    </pc:docChg>
  </pc:docChgLst>
  <pc:docChgLst>
    <pc:chgData name="YUQING CHEN" userId="S::chen2483@wisc.edu::1bdbf951-da5a-4ec7-9165-0dd27f56d66a" providerId="AD" clId="Web-{F2847239-A940-6D9D-6342-09A6F6E7E54B}"/>
    <pc:docChg chg="modSld">
      <pc:chgData name="YUQING CHEN" userId="S::chen2483@wisc.edu::1bdbf951-da5a-4ec7-9165-0dd27f56d66a" providerId="AD" clId="Web-{F2847239-A940-6D9D-6342-09A6F6E7E54B}" dt="2023-12-05T15:35:52.657" v="3" actId="20577"/>
      <pc:docMkLst>
        <pc:docMk/>
      </pc:docMkLst>
      <pc:sldChg chg="modSp">
        <pc:chgData name="YUQING CHEN" userId="S::chen2483@wisc.edu::1bdbf951-da5a-4ec7-9165-0dd27f56d66a" providerId="AD" clId="Web-{F2847239-A940-6D9D-6342-09A6F6E7E54B}" dt="2023-12-05T15:35:52.657" v="3" actId="20577"/>
        <pc:sldMkLst>
          <pc:docMk/>
          <pc:sldMk cId="4228593529" sldId="259"/>
        </pc:sldMkLst>
        <pc:spChg chg="mod">
          <ac:chgData name="YUQING CHEN" userId="S::chen2483@wisc.edu::1bdbf951-da5a-4ec7-9165-0dd27f56d66a" providerId="AD" clId="Web-{F2847239-A940-6D9D-6342-09A6F6E7E54B}" dt="2023-12-05T15:35:52.657" v="3" actId="20577"/>
          <ac:spMkLst>
            <pc:docMk/>
            <pc:sldMk cId="4228593529" sldId="259"/>
            <ac:spMk id="3" creationId="{98E1759F-5857-07A4-BE03-BC2CD1DDBD1A}"/>
          </ac:spMkLst>
        </pc:spChg>
      </pc:sldChg>
    </pc:docChg>
  </pc:docChgLst>
</pc:chgInfo>
</file>

<file path=ppt/comments/modernComment_106_8C976B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6F8A43-C71B-4D97-91ED-0E2CCFC4DB07}" authorId="{7BED23FC-FAA8-4475-7305-731D5DCF47EE}" created="2023-12-04T19:08:56.170">
    <pc:sldMkLst xmlns:pc="http://schemas.microsoft.com/office/powerpoint/2013/main/command">
      <pc:docMk/>
      <pc:sldMk cId="2358733756" sldId="262"/>
    </pc:sldMkLst>
    <p188:replyLst>
      <p188:reply id="{C9036096-C746-43A4-A1C2-DEBEBC08FD0F}" authorId="{E5948768-1A39-4D5E-571B-83D4723E8009}" created="2023-12-04T19:30:36.789">
        <p188:txBody>
          <a:bodyPr/>
          <a:lstStyle/>
          <a:p>
            <a:r>
              <a:rPr lang="en-US"/>
              <a:t>The lines will vanish when we show it full-screen so I think text will be fine:)</a:t>
            </a:r>
          </a:p>
        </p188:txBody>
      </p188:reply>
      <p188:reply id="{93D5025F-972A-47E7-B72A-451AA1BCC1F5}" authorId="{7BED23FC-FAA8-4475-7305-731D5DCF47EE}" created="2023-12-04T19:38:09.314">
        <p188:txBody>
          <a:bodyPr/>
          <a:lstStyle/>
          <a:p>
            <a:r>
              <a:rPr lang="en-US"/>
              <a:t>Got it! Amazing~</a:t>
            </a:r>
          </a:p>
        </p188:txBody>
      </p188:reply>
    </p188:replyLst>
    <p188:txBody>
      <a:bodyPr/>
      <a:lstStyle/>
      <a:p>
        <a:r>
          <a:rPr lang="en-US"/>
          <a:t>Shall we replace the text box with a picture to remove squiggly lines?</a:t>
        </a:r>
      </a:p>
    </p188:txBody>
  </p188:cm>
</p188:cmLst>
</file>

<file path=ppt/comments/modernComment_10A_5162E6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26462C-36F7-43D9-9A22-06FF7C2DA90E}" authorId="{E5948768-1A39-4D5E-571B-83D4723E8009}" created="2023-12-04T20:06:08.036">
    <pc:sldMkLst xmlns:pc="http://schemas.microsoft.com/office/powerpoint/2013/main/command">
      <pc:docMk/>
      <pc:sldMk cId="1365436010" sldId="266"/>
    </pc:sldMkLst>
    <p188:replyLst>
      <p188:reply id="{DE90308D-A172-46DD-9FD2-5FD596CD9AD5}" authorId="{A21EBE68-B0A5-9660-1F38-50F577E7409C}" created="2023-12-04T20:13:46.353">
        <p188:txBody>
          <a:bodyPr/>
          <a:lstStyle/>
          <a:p>
            <a:r>
              <a:rPr lang="en-US"/>
              <a:t>Hi Wendy, The one on this slide is filter to only severity and heavy weather events so I think it's a little different.  I think yours would be good to use to compare for the precipitation though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3-12-04T20:19:03.689" authorId="{E5948768-1A39-4D5E-571B-83D4723E8009}"/>
              </p223:rxn>
            </p223:reactions>
          </p:ext>
        </p188:extLst>
      </p188:reply>
      <p188:reply id="{E5075CFB-2EF4-4478-80A8-5FE36EE430C9}" authorId="{E5948768-1A39-4D5E-571B-83D4723E8009}" created="2023-12-04T20:19:37.722">
        <p188:txBody>
          <a:bodyPr/>
          <a:lstStyle/>
          <a:p>
            <a:r>
              <a:rPr lang="en-US"/>
              <a:t>Got it! then I'll keep the both</a:t>
            </a:r>
          </a:p>
        </p188:txBody>
      </p188:reply>
    </p188:replyLst>
    <p188:txBody>
      <a:bodyPr/>
      <a:lstStyle/>
      <a:p>
        <a:r>
          <a:rPr lang="en-US"/>
          <a:t>Hi Kathleen, yesterday I also created the charts regarding the trend of the avg review count, which is a bit of a duplicate of your second picture on this page. I'll paste mine here and you can keep one from the charts as you would like.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hyperlink" Target="https://www.kaggle.com/datasets/sobhanmoosavi/us-weather-events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hyperlink" Target="https://www.kaggle.com/datasets/sobhanmoosavi/us-weather-events" TargetMode="External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BBE220-85D6-495E-91BC-FDEE572934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6ACF2-4024-45C3-88B3-A8CC5CBAC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Yelp Dataset</a:t>
          </a:r>
        </a:p>
      </dgm:t>
    </dgm:pt>
    <dgm:pt modelId="{1DF44CD8-028D-4E87-A056-FA6D0419B74B}" type="parTrans" cxnId="{3D391448-4A97-4D94-9C83-F72BDA803B51}">
      <dgm:prSet/>
      <dgm:spPr/>
      <dgm:t>
        <a:bodyPr/>
        <a:lstStyle/>
        <a:p>
          <a:endParaRPr lang="en-US"/>
        </a:p>
      </dgm:t>
    </dgm:pt>
    <dgm:pt modelId="{C24E3A60-1312-4660-BDCB-B8E6507E0B84}" type="sibTrans" cxnId="{3D391448-4A97-4D94-9C83-F72BDA803B51}">
      <dgm:prSet/>
      <dgm:spPr/>
      <dgm:t>
        <a:bodyPr/>
        <a:lstStyle/>
        <a:p>
          <a:endParaRPr lang="en-US"/>
        </a:p>
      </dgm:t>
    </dgm:pt>
    <dgm:pt modelId="{DF7F8E78-958B-4EB6-B46C-D6DA629E07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External: Weather Event Dataset (</a:t>
          </a:r>
          <a:r>
            <a:rPr lang="en-US">
              <a:hlinkClick xmlns:r="http://schemas.openxmlformats.org/officeDocument/2006/relationships" r:id="rId1"/>
            </a:rPr>
            <a:t>https://www.kaggle.com/datasets/sobhanmoosavi/us-weather-events</a:t>
          </a:r>
          <a:r>
            <a:rPr lang="en-US"/>
            <a:t>)</a:t>
          </a:r>
        </a:p>
      </dgm:t>
    </dgm:pt>
    <dgm:pt modelId="{B2113AE2-0BF6-425B-AF81-81CD1C2EC7B6}" type="parTrans" cxnId="{87DD5670-6AE8-4162-8643-05338E15265F}">
      <dgm:prSet/>
      <dgm:spPr/>
      <dgm:t>
        <a:bodyPr/>
        <a:lstStyle/>
        <a:p>
          <a:endParaRPr lang="en-US"/>
        </a:p>
      </dgm:t>
    </dgm:pt>
    <dgm:pt modelId="{B5AC453E-0E51-4ED9-826A-E5048BD893B7}" type="sibTrans" cxnId="{87DD5670-6AE8-4162-8643-05338E15265F}">
      <dgm:prSet/>
      <dgm:spPr/>
      <dgm:t>
        <a:bodyPr/>
        <a:lstStyle/>
        <a:p>
          <a:endParaRPr lang="en-US"/>
        </a:p>
      </dgm:t>
    </dgm:pt>
    <dgm:pt modelId="{4FF42DB4-7324-4E0B-B05A-9E3D878EBC6A}" type="pres">
      <dgm:prSet presAssocID="{98BBE220-85D6-495E-91BC-FDEE572934D7}" presName="root" presStyleCnt="0">
        <dgm:presLayoutVars>
          <dgm:dir/>
          <dgm:resizeHandles val="exact"/>
        </dgm:presLayoutVars>
      </dgm:prSet>
      <dgm:spPr/>
    </dgm:pt>
    <dgm:pt modelId="{93865D69-686C-4FE9-B150-BEA607AB21B9}" type="pres">
      <dgm:prSet presAssocID="{F0D6ACF2-4024-45C3-88B3-A8CC5CBAC316}" presName="compNode" presStyleCnt="0"/>
      <dgm:spPr/>
    </dgm:pt>
    <dgm:pt modelId="{B83497A1-9BB3-464E-9BC1-A8CC7C3CBE72}" type="pres">
      <dgm:prSet presAssocID="{F0D6ACF2-4024-45C3-88B3-A8CC5CBAC316}" presName="bgRect" presStyleLbl="bgShp" presStyleIdx="0" presStyleCnt="2"/>
      <dgm:spPr/>
    </dgm:pt>
    <dgm:pt modelId="{E60C9166-4F94-4A9D-9635-5232F11DDDDD}" type="pres">
      <dgm:prSet presAssocID="{F0D6ACF2-4024-45C3-88B3-A8CC5CBAC316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F8C9261-74DF-4942-9373-2C5EF682BE4E}" type="pres">
      <dgm:prSet presAssocID="{F0D6ACF2-4024-45C3-88B3-A8CC5CBAC316}" presName="spaceRect" presStyleCnt="0"/>
      <dgm:spPr/>
    </dgm:pt>
    <dgm:pt modelId="{41634A93-AFF5-47FF-9268-12C5A0A4A70A}" type="pres">
      <dgm:prSet presAssocID="{F0D6ACF2-4024-45C3-88B3-A8CC5CBAC316}" presName="parTx" presStyleLbl="revTx" presStyleIdx="0" presStyleCnt="2">
        <dgm:presLayoutVars>
          <dgm:chMax val="0"/>
          <dgm:chPref val="0"/>
        </dgm:presLayoutVars>
      </dgm:prSet>
      <dgm:spPr/>
    </dgm:pt>
    <dgm:pt modelId="{97B75C05-74B6-4984-8A57-5CFB8F762F66}" type="pres">
      <dgm:prSet presAssocID="{C24E3A60-1312-4660-BDCB-B8E6507E0B84}" presName="sibTrans" presStyleCnt="0"/>
      <dgm:spPr/>
    </dgm:pt>
    <dgm:pt modelId="{DD10EB52-84C0-4680-BA42-B99FE1B5FBBC}" type="pres">
      <dgm:prSet presAssocID="{DF7F8E78-958B-4EB6-B46C-D6DA629E07DB}" presName="compNode" presStyleCnt="0"/>
      <dgm:spPr/>
    </dgm:pt>
    <dgm:pt modelId="{0F314679-FBE2-4E46-91F9-CBE955E007CE}" type="pres">
      <dgm:prSet presAssocID="{DF7F8E78-958B-4EB6-B46C-D6DA629E07DB}" presName="bgRect" presStyleLbl="bgShp" presStyleIdx="1" presStyleCnt="2"/>
      <dgm:spPr/>
    </dgm:pt>
    <dgm:pt modelId="{68F20FF5-B2F2-46C5-9BF2-C56B88D1820D}" type="pres">
      <dgm:prSet presAssocID="{DF7F8E78-958B-4EB6-B46C-D6DA629E07DB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69C46A5-4E33-4179-90CB-9DFA9F2F65C1}" type="pres">
      <dgm:prSet presAssocID="{DF7F8E78-958B-4EB6-B46C-D6DA629E07DB}" presName="spaceRect" presStyleCnt="0"/>
      <dgm:spPr/>
    </dgm:pt>
    <dgm:pt modelId="{AEC8369C-EFAD-4DC5-B547-84D981BDFE0C}" type="pres">
      <dgm:prSet presAssocID="{DF7F8E78-958B-4EB6-B46C-D6DA629E07D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5A5FD14-910B-4782-8B78-F5459FC97ADB}" type="presOf" srcId="{DF7F8E78-958B-4EB6-B46C-D6DA629E07DB}" destId="{AEC8369C-EFAD-4DC5-B547-84D981BDFE0C}" srcOrd="0" destOrd="0" presId="urn:microsoft.com/office/officeart/2018/2/layout/IconVerticalSolidList"/>
    <dgm:cxn modelId="{3D391448-4A97-4D94-9C83-F72BDA803B51}" srcId="{98BBE220-85D6-495E-91BC-FDEE572934D7}" destId="{F0D6ACF2-4024-45C3-88B3-A8CC5CBAC316}" srcOrd="0" destOrd="0" parTransId="{1DF44CD8-028D-4E87-A056-FA6D0419B74B}" sibTransId="{C24E3A60-1312-4660-BDCB-B8E6507E0B84}"/>
    <dgm:cxn modelId="{87DD5670-6AE8-4162-8643-05338E15265F}" srcId="{98BBE220-85D6-495E-91BC-FDEE572934D7}" destId="{DF7F8E78-958B-4EB6-B46C-D6DA629E07DB}" srcOrd="1" destOrd="0" parTransId="{B2113AE2-0BF6-425B-AF81-81CD1C2EC7B6}" sibTransId="{B5AC453E-0E51-4ED9-826A-E5048BD893B7}"/>
    <dgm:cxn modelId="{0DC58CC5-04E9-4B55-B324-DEE287E44950}" type="presOf" srcId="{F0D6ACF2-4024-45C3-88B3-A8CC5CBAC316}" destId="{41634A93-AFF5-47FF-9268-12C5A0A4A70A}" srcOrd="0" destOrd="0" presId="urn:microsoft.com/office/officeart/2018/2/layout/IconVerticalSolidList"/>
    <dgm:cxn modelId="{FB12F2F2-FDD6-4D78-B140-DC82D55735BD}" type="presOf" srcId="{98BBE220-85D6-495E-91BC-FDEE572934D7}" destId="{4FF42DB4-7324-4E0B-B05A-9E3D878EBC6A}" srcOrd="0" destOrd="0" presId="urn:microsoft.com/office/officeart/2018/2/layout/IconVerticalSolidList"/>
    <dgm:cxn modelId="{5672AB06-705C-443A-B290-2DE342BF4CAD}" type="presParOf" srcId="{4FF42DB4-7324-4E0B-B05A-9E3D878EBC6A}" destId="{93865D69-686C-4FE9-B150-BEA607AB21B9}" srcOrd="0" destOrd="0" presId="urn:microsoft.com/office/officeart/2018/2/layout/IconVerticalSolidList"/>
    <dgm:cxn modelId="{EBEEE1B8-2340-410A-B735-513ABB48FE36}" type="presParOf" srcId="{93865D69-686C-4FE9-B150-BEA607AB21B9}" destId="{B83497A1-9BB3-464E-9BC1-A8CC7C3CBE72}" srcOrd="0" destOrd="0" presId="urn:microsoft.com/office/officeart/2018/2/layout/IconVerticalSolidList"/>
    <dgm:cxn modelId="{D41DC302-1FAA-4F56-B2E8-F5F2F34EC9E1}" type="presParOf" srcId="{93865D69-686C-4FE9-B150-BEA607AB21B9}" destId="{E60C9166-4F94-4A9D-9635-5232F11DDDDD}" srcOrd="1" destOrd="0" presId="urn:microsoft.com/office/officeart/2018/2/layout/IconVerticalSolidList"/>
    <dgm:cxn modelId="{75F79E85-FAA0-4FB4-93F1-6AF8C8C66E86}" type="presParOf" srcId="{93865D69-686C-4FE9-B150-BEA607AB21B9}" destId="{0F8C9261-74DF-4942-9373-2C5EF682BE4E}" srcOrd="2" destOrd="0" presId="urn:microsoft.com/office/officeart/2018/2/layout/IconVerticalSolidList"/>
    <dgm:cxn modelId="{C530EC5F-58B1-45CB-8964-2120181D13D0}" type="presParOf" srcId="{93865D69-686C-4FE9-B150-BEA607AB21B9}" destId="{41634A93-AFF5-47FF-9268-12C5A0A4A70A}" srcOrd="3" destOrd="0" presId="urn:microsoft.com/office/officeart/2018/2/layout/IconVerticalSolidList"/>
    <dgm:cxn modelId="{0CAEB82B-571B-4C22-899A-9C6A14FB25FB}" type="presParOf" srcId="{4FF42DB4-7324-4E0B-B05A-9E3D878EBC6A}" destId="{97B75C05-74B6-4984-8A57-5CFB8F762F66}" srcOrd="1" destOrd="0" presId="urn:microsoft.com/office/officeart/2018/2/layout/IconVerticalSolidList"/>
    <dgm:cxn modelId="{13B590C2-FA41-4434-943B-7C29713F3AB5}" type="presParOf" srcId="{4FF42DB4-7324-4E0B-B05A-9E3D878EBC6A}" destId="{DD10EB52-84C0-4680-BA42-B99FE1B5FBBC}" srcOrd="2" destOrd="0" presId="urn:microsoft.com/office/officeart/2018/2/layout/IconVerticalSolidList"/>
    <dgm:cxn modelId="{FF93B90F-0F60-4D76-BA14-9C2168A6B2D4}" type="presParOf" srcId="{DD10EB52-84C0-4680-BA42-B99FE1B5FBBC}" destId="{0F314679-FBE2-4E46-91F9-CBE955E007CE}" srcOrd="0" destOrd="0" presId="urn:microsoft.com/office/officeart/2018/2/layout/IconVerticalSolidList"/>
    <dgm:cxn modelId="{18FF457A-9745-459C-88CD-9452BE7C4F9A}" type="presParOf" srcId="{DD10EB52-84C0-4680-BA42-B99FE1B5FBBC}" destId="{68F20FF5-B2F2-46C5-9BF2-C56B88D1820D}" srcOrd="1" destOrd="0" presId="urn:microsoft.com/office/officeart/2018/2/layout/IconVerticalSolidList"/>
    <dgm:cxn modelId="{2AEEE48A-DD99-432F-8F20-137D2DDF038B}" type="presParOf" srcId="{DD10EB52-84C0-4680-BA42-B99FE1B5FBBC}" destId="{969C46A5-4E33-4179-90CB-9DFA9F2F65C1}" srcOrd="2" destOrd="0" presId="urn:microsoft.com/office/officeart/2018/2/layout/IconVerticalSolidList"/>
    <dgm:cxn modelId="{58AA1DE0-FDDD-4707-A274-224E8353C00C}" type="presParOf" srcId="{DD10EB52-84C0-4680-BA42-B99FE1B5FBBC}" destId="{AEC8369C-EFAD-4DC5-B547-84D981BDFE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206B96-DD08-4994-BF4E-A4ECE390259A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B5EB47-9DD3-4A90-886A-361D4A8E25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Cities Selected</a:t>
          </a:r>
        </a:p>
      </dgm:t>
    </dgm:pt>
    <dgm:pt modelId="{5954B909-2F2A-4EA9-893F-93DFBDF3AC6A}" type="parTrans" cxnId="{76CE0A8C-5232-4CCB-A9BB-BE00ED940517}">
      <dgm:prSet/>
      <dgm:spPr/>
      <dgm:t>
        <a:bodyPr/>
        <a:lstStyle/>
        <a:p>
          <a:endParaRPr lang="en-US"/>
        </a:p>
      </dgm:t>
    </dgm:pt>
    <dgm:pt modelId="{C0D1386D-D593-43A8-BC03-44AFDD0E6A13}" type="sibTrans" cxnId="{76CE0A8C-5232-4CCB-A9BB-BE00ED940517}">
      <dgm:prSet/>
      <dgm:spPr/>
      <dgm:t>
        <a:bodyPr/>
        <a:lstStyle/>
        <a:p>
          <a:endParaRPr lang="en-US"/>
        </a:p>
      </dgm:t>
    </dgm:pt>
    <dgm:pt modelId="{37D10626-42E0-43D0-B2AD-105985A840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8 cities chosen: Indianapolis, Nashville, New Orleans, Philadelphia, Reno, St. Louis, Tampa, and Tucson</a:t>
          </a:r>
        </a:p>
      </dgm:t>
    </dgm:pt>
    <dgm:pt modelId="{7AF7666D-844F-4015-88FA-AA6230E97546}" type="parTrans" cxnId="{AFBEC46E-702E-4E41-A04C-A43042FD4BE0}">
      <dgm:prSet/>
      <dgm:spPr/>
      <dgm:t>
        <a:bodyPr/>
        <a:lstStyle/>
        <a:p>
          <a:endParaRPr lang="en-US"/>
        </a:p>
      </dgm:t>
    </dgm:pt>
    <dgm:pt modelId="{C3D9D0C6-CF8C-48AB-9983-CC40673DC220}" type="sibTrans" cxnId="{AFBEC46E-702E-4E41-A04C-A43042FD4BE0}">
      <dgm:prSet/>
      <dgm:spPr/>
      <dgm:t>
        <a:bodyPr/>
        <a:lstStyle/>
        <a:p>
          <a:endParaRPr lang="en-US"/>
        </a:p>
      </dgm:t>
    </dgm:pt>
    <dgm:pt modelId="{441EC26F-486D-4B55-95C7-7ACFCA56C4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Represent different regions/weather patterns in the US</a:t>
          </a:r>
        </a:p>
      </dgm:t>
    </dgm:pt>
    <dgm:pt modelId="{93FEA2C5-8F40-41FD-8227-6C47766F2DC2}" type="parTrans" cxnId="{3A199413-5D80-45D9-ACA2-573A09602923}">
      <dgm:prSet/>
      <dgm:spPr/>
      <dgm:t>
        <a:bodyPr/>
        <a:lstStyle/>
        <a:p>
          <a:endParaRPr lang="en-US"/>
        </a:p>
      </dgm:t>
    </dgm:pt>
    <dgm:pt modelId="{19048C22-BF9B-452E-8163-9E94DBA90936}" type="sibTrans" cxnId="{3A199413-5D80-45D9-ACA2-573A09602923}">
      <dgm:prSet/>
      <dgm:spPr/>
      <dgm:t>
        <a:bodyPr/>
        <a:lstStyle/>
        <a:p>
          <a:endParaRPr lang="en-US"/>
        </a:p>
      </dgm:t>
    </dgm:pt>
    <dgm:pt modelId="{6061D9DE-030E-411E-A2FD-7483E07C59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Had the largest number of reviews</a:t>
          </a:r>
        </a:p>
      </dgm:t>
    </dgm:pt>
    <dgm:pt modelId="{5CBEA0CD-B159-400D-B123-4932B289DBB9}" type="parTrans" cxnId="{CDD88D72-D269-401D-868E-4AA0D2034377}">
      <dgm:prSet/>
      <dgm:spPr/>
      <dgm:t>
        <a:bodyPr/>
        <a:lstStyle/>
        <a:p>
          <a:endParaRPr lang="en-US"/>
        </a:p>
      </dgm:t>
    </dgm:pt>
    <dgm:pt modelId="{6ECC0420-51CA-44CC-A321-D41D6F46AAA9}" type="sibTrans" cxnId="{CDD88D72-D269-401D-868E-4AA0D2034377}">
      <dgm:prSet/>
      <dgm:spPr/>
      <dgm:t>
        <a:bodyPr/>
        <a:lstStyle/>
        <a:p>
          <a:endParaRPr lang="en-US"/>
        </a:p>
      </dgm:t>
    </dgm:pt>
    <dgm:pt modelId="{E405F7B5-AFE9-4A3E-B048-9709D17F80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Weather Data used</a:t>
          </a:r>
        </a:p>
      </dgm:t>
    </dgm:pt>
    <dgm:pt modelId="{0B99D0C2-1961-41DE-A74E-9CCAD50FBE77}" type="parTrans" cxnId="{46766F5D-2DD1-4C1B-951F-D719005AAB1E}">
      <dgm:prSet/>
      <dgm:spPr/>
      <dgm:t>
        <a:bodyPr/>
        <a:lstStyle/>
        <a:p>
          <a:endParaRPr lang="en-US"/>
        </a:p>
      </dgm:t>
    </dgm:pt>
    <dgm:pt modelId="{8EB0BB1C-E7B3-485C-AE12-EB9C013207F9}" type="sibTrans" cxnId="{46766F5D-2DD1-4C1B-951F-D719005AAB1E}">
      <dgm:prSet/>
      <dgm:spPr/>
      <dgm:t>
        <a:bodyPr/>
        <a:lstStyle/>
        <a:p>
          <a:endParaRPr lang="en-US"/>
        </a:p>
      </dgm:t>
    </dgm:pt>
    <dgm:pt modelId="{22E15254-0533-491A-8682-8C7547D000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Counts of Severity of weather events</a:t>
          </a:r>
        </a:p>
      </dgm:t>
    </dgm:pt>
    <dgm:pt modelId="{2B423BB3-1E72-47CB-ACAC-9C2CF7E77D98}" type="parTrans" cxnId="{160C03E9-43B5-499A-9B5E-2C08EFF97F96}">
      <dgm:prSet/>
      <dgm:spPr/>
      <dgm:t>
        <a:bodyPr/>
        <a:lstStyle/>
        <a:p>
          <a:endParaRPr lang="en-US"/>
        </a:p>
      </dgm:t>
    </dgm:pt>
    <dgm:pt modelId="{505027F1-3A99-400A-8F72-DD791B7CC565}" type="sibTrans" cxnId="{160C03E9-43B5-499A-9B5E-2C08EFF97F96}">
      <dgm:prSet/>
      <dgm:spPr/>
      <dgm:t>
        <a:bodyPr/>
        <a:lstStyle/>
        <a:p>
          <a:endParaRPr lang="en-US"/>
        </a:p>
      </dgm:t>
    </dgm:pt>
    <dgm:pt modelId="{1A75D395-9DB0-4B09-A226-57639A3053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Precipitation in inches</a:t>
          </a:r>
        </a:p>
      </dgm:t>
    </dgm:pt>
    <dgm:pt modelId="{47FE4E88-B9BF-4FBE-8D94-30A32610651B}" type="parTrans" cxnId="{1B311599-0ABE-4A7F-A0BE-A9B66968D08D}">
      <dgm:prSet/>
      <dgm:spPr/>
      <dgm:t>
        <a:bodyPr/>
        <a:lstStyle/>
        <a:p>
          <a:endParaRPr lang="en-US"/>
        </a:p>
      </dgm:t>
    </dgm:pt>
    <dgm:pt modelId="{5FFD2190-A702-4746-B9FE-FF0679A2ECA8}" type="sibTrans" cxnId="{1B311599-0ABE-4A7F-A0BE-A9B66968D08D}">
      <dgm:prSet/>
      <dgm:spPr/>
      <dgm:t>
        <a:bodyPr/>
        <a:lstStyle/>
        <a:p>
          <a:endParaRPr lang="en-US"/>
        </a:p>
      </dgm:t>
    </dgm:pt>
    <dgm:pt modelId="{97E791E6-1093-427C-9672-3A5EBA058E0F}" type="pres">
      <dgm:prSet presAssocID="{4F206B96-DD08-4994-BF4E-A4ECE390259A}" presName="root" presStyleCnt="0">
        <dgm:presLayoutVars>
          <dgm:dir/>
          <dgm:resizeHandles val="exact"/>
        </dgm:presLayoutVars>
      </dgm:prSet>
      <dgm:spPr/>
    </dgm:pt>
    <dgm:pt modelId="{86B0ADEC-F6AC-403F-89D6-FD10399A1678}" type="pres">
      <dgm:prSet presAssocID="{F3B5EB47-9DD3-4A90-886A-361D4A8E2557}" presName="compNode" presStyleCnt="0"/>
      <dgm:spPr/>
    </dgm:pt>
    <dgm:pt modelId="{F18B5EE3-489E-4E18-B358-EAA1A3F28625}" type="pres">
      <dgm:prSet presAssocID="{F3B5EB47-9DD3-4A90-886A-361D4A8E255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0D0618D-DFC1-4107-9F0F-821EA3A64DD9}" type="pres">
      <dgm:prSet presAssocID="{F3B5EB47-9DD3-4A90-886A-361D4A8E2557}" presName="iconSpace" presStyleCnt="0"/>
      <dgm:spPr/>
    </dgm:pt>
    <dgm:pt modelId="{900D6DE0-D3E5-489A-8E2C-4B22AAEEA621}" type="pres">
      <dgm:prSet presAssocID="{F3B5EB47-9DD3-4A90-886A-361D4A8E2557}" presName="parTx" presStyleLbl="revTx" presStyleIdx="0" presStyleCnt="4">
        <dgm:presLayoutVars>
          <dgm:chMax val="0"/>
          <dgm:chPref val="0"/>
        </dgm:presLayoutVars>
      </dgm:prSet>
      <dgm:spPr/>
    </dgm:pt>
    <dgm:pt modelId="{42394689-8015-4D90-9600-35376738B812}" type="pres">
      <dgm:prSet presAssocID="{F3B5EB47-9DD3-4A90-886A-361D4A8E2557}" presName="txSpace" presStyleCnt="0"/>
      <dgm:spPr/>
    </dgm:pt>
    <dgm:pt modelId="{175A7B37-E9F8-4B2F-A576-00D955465D84}" type="pres">
      <dgm:prSet presAssocID="{F3B5EB47-9DD3-4A90-886A-361D4A8E2557}" presName="desTx" presStyleLbl="revTx" presStyleIdx="1" presStyleCnt="4">
        <dgm:presLayoutVars/>
      </dgm:prSet>
      <dgm:spPr/>
    </dgm:pt>
    <dgm:pt modelId="{EE473A98-BB44-48FE-B1F1-AB37159C3429}" type="pres">
      <dgm:prSet presAssocID="{C0D1386D-D593-43A8-BC03-44AFDD0E6A13}" presName="sibTrans" presStyleCnt="0"/>
      <dgm:spPr/>
    </dgm:pt>
    <dgm:pt modelId="{9A0ACD54-E51F-4D43-B412-DF443CEBBD39}" type="pres">
      <dgm:prSet presAssocID="{E405F7B5-AFE9-4A3E-B048-9709D17F80DD}" presName="compNode" presStyleCnt="0"/>
      <dgm:spPr/>
    </dgm:pt>
    <dgm:pt modelId="{BCA9A601-EE10-419B-9909-12FCB7D45434}" type="pres">
      <dgm:prSet presAssocID="{E405F7B5-AFE9-4A3E-B048-9709D17F80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A30C0756-FA40-4FF0-A0B6-B81CA1CF9CBD}" type="pres">
      <dgm:prSet presAssocID="{E405F7B5-AFE9-4A3E-B048-9709D17F80DD}" presName="iconSpace" presStyleCnt="0"/>
      <dgm:spPr/>
    </dgm:pt>
    <dgm:pt modelId="{36D6DEA8-1C07-42C1-82AD-B13ACD875D4B}" type="pres">
      <dgm:prSet presAssocID="{E405F7B5-AFE9-4A3E-B048-9709D17F80DD}" presName="parTx" presStyleLbl="revTx" presStyleIdx="2" presStyleCnt="4">
        <dgm:presLayoutVars>
          <dgm:chMax val="0"/>
          <dgm:chPref val="0"/>
        </dgm:presLayoutVars>
      </dgm:prSet>
      <dgm:spPr/>
    </dgm:pt>
    <dgm:pt modelId="{18EE0A3D-52F8-41BF-9014-914DC2781E96}" type="pres">
      <dgm:prSet presAssocID="{E405F7B5-AFE9-4A3E-B048-9709D17F80DD}" presName="txSpace" presStyleCnt="0"/>
      <dgm:spPr/>
    </dgm:pt>
    <dgm:pt modelId="{985D18EA-EB1B-4641-8C09-B71BC77D901B}" type="pres">
      <dgm:prSet presAssocID="{E405F7B5-AFE9-4A3E-B048-9709D17F80DD}" presName="desTx" presStyleLbl="revTx" presStyleIdx="3" presStyleCnt="4">
        <dgm:presLayoutVars/>
      </dgm:prSet>
      <dgm:spPr/>
    </dgm:pt>
  </dgm:ptLst>
  <dgm:cxnLst>
    <dgm:cxn modelId="{3A199413-5D80-45D9-ACA2-573A09602923}" srcId="{F3B5EB47-9DD3-4A90-886A-361D4A8E2557}" destId="{441EC26F-486D-4B55-95C7-7ACFCA56C4A8}" srcOrd="1" destOrd="0" parTransId="{93FEA2C5-8F40-41FD-8227-6C47766F2DC2}" sibTransId="{19048C22-BF9B-452E-8163-9E94DBA90936}"/>
    <dgm:cxn modelId="{FDE15622-EF68-4425-A9C0-2DFB1EDDD686}" type="presOf" srcId="{4F206B96-DD08-4994-BF4E-A4ECE390259A}" destId="{97E791E6-1093-427C-9672-3A5EBA058E0F}" srcOrd="0" destOrd="0" presId="urn:microsoft.com/office/officeart/2018/5/layout/CenteredIconLabelDescriptionList"/>
    <dgm:cxn modelId="{6F0A5434-2513-44D5-BE1A-646E456BEBFB}" type="presOf" srcId="{37D10626-42E0-43D0-B2AD-105985A84021}" destId="{175A7B37-E9F8-4B2F-A576-00D955465D84}" srcOrd="0" destOrd="0" presId="urn:microsoft.com/office/officeart/2018/5/layout/CenteredIconLabelDescriptionList"/>
    <dgm:cxn modelId="{2967E640-DB25-4CF0-B20B-C67FACB2B3B2}" type="presOf" srcId="{441EC26F-486D-4B55-95C7-7ACFCA56C4A8}" destId="{175A7B37-E9F8-4B2F-A576-00D955465D84}" srcOrd="0" destOrd="1" presId="urn:microsoft.com/office/officeart/2018/5/layout/CenteredIconLabelDescriptionList"/>
    <dgm:cxn modelId="{927BB347-1254-4D06-9952-75873A7F3C41}" type="presOf" srcId="{6061D9DE-030E-411E-A2FD-7483E07C59EF}" destId="{175A7B37-E9F8-4B2F-A576-00D955465D84}" srcOrd="0" destOrd="2" presId="urn:microsoft.com/office/officeart/2018/5/layout/CenteredIconLabelDescriptionList"/>
    <dgm:cxn modelId="{46766F5D-2DD1-4C1B-951F-D719005AAB1E}" srcId="{4F206B96-DD08-4994-BF4E-A4ECE390259A}" destId="{E405F7B5-AFE9-4A3E-B048-9709D17F80DD}" srcOrd="1" destOrd="0" parTransId="{0B99D0C2-1961-41DE-A74E-9CCAD50FBE77}" sibTransId="{8EB0BB1C-E7B3-485C-AE12-EB9C013207F9}"/>
    <dgm:cxn modelId="{AFBEC46E-702E-4E41-A04C-A43042FD4BE0}" srcId="{F3B5EB47-9DD3-4A90-886A-361D4A8E2557}" destId="{37D10626-42E0-43D0-B2AD-105985A84021}" srcOrd="0" destOrd="0" parTransId="{7AF7666D-844F-4015-88FA-AA6230E97546}" sibTransId="{C3D9D0C6-CF8C-48AB-9983-CC40673DC220}"/>
    <dgm:cxn modelId="{CDD88D72-D269-401D-868E-4AA0D2034377}" srcId="{F3B5EB47-9DD3-4A90-886A-361D4A8E2557}" destId="{6061D9DE-030E-411E-A2FD-7483E07C59EF}" srcOrd="2" destOrd="0" parTransId="{5CBEA0CD-B159-400D-B123-4932B289DBB9}" sibTransId="{6ECC0420-51CA-44CC-A321-D41D6F46AAA9}"/>
    <dgm:cxn modelId="{01CE8A7C-0B5E-4C36-A9AB-7B46CEA17621}" type="presOf" srcId="{E405F7B5-AFE9-4A3E-B048-9709D17F80DD}" destId="{36D6DEA8-1C07-42C1-82AD-B13ACD875D4B}" srcOrd="0" destOrd="0" presId="urn:microsoft.com/office/officeart/2018/5/layout/CenteredIconLabelDescriptionList"/>
    <dgm:cxn modelId="{76CE0A8C-5232-4CCB-A9BB-BE00ED940517}" srcId="{4F206B96-DD08-4994-BF4E-A4ECE390259A}" destId="{F3B5EB47-9DD3-4A90-886A-361D4A8E2557}" srcOrd="0" destOrd="0" parTransId="{5954B909-2F2A-4EA9-893F-93DFBDF3AC6A}" sibTransId="{C0D1386D-D593-43A8-BC03-44AFDD0E6A13}"/>
    <dgm:cxn modelId="{1CF42F8D-AC9A-44B5-BBB3-F796E817BCC0}" type="presOf" srcId="{F3B5EB47-9DD3-4A90-886A-361D4A8E2557}" destId="{900D6DE0-D3E5-489A-8E2C-4B22AAEEA621}" srcOrd="0" destOrd="0" presId="urn:microsoft.com/office/officeart/2018/5/layout/CenteredIconLabelDescriptionList"/>
    <dgm:cxn modelId="{60538392-CC24-4693-9E95-27044743DEFE}" type="presOf" srcId="{22E15254-0533-491A-8682-8C7547D00022}" destId="{985D18EA-EB1B-4641-8C09-B71BC77D901B}" srcOrd="0" destOrd="0" presId="urn:microsoft.com/office/officeart/2018/5/layout/CenteredIconLabelDescriptionList"/>
    <dgm:cxn modelId="{1B311599-0ABE-4A7F-A0BE-A9B66968D08D}" srcId="{E405F7B5-AFE9-4A3E-B048-9709D17F80DD}" destId="{1A75D395-9DB0-4B09-A226-57639A30535A}" srcOrd="1" destOrd="0" parTransId="{47FE4E88-B9BF-4FBE-8D94-30A32610651B}" sibTransId="{5FFD2190-A702-4746-B9FE-FF0679A2ECA8}"/>
    <dgm:cxn modelId="{D5B4B1B5-9C83-451B-95C4-B34CB9E2C7DC}" type="presOf" srcId="{1A75D395-9DB0-4B09-A226-57639A30535A}" destId="{985D18EA-EB1B-4641-8C09-B71BC77D901B}" srcOrd="0" destOrd="1" presId="urn:microsoft.com/office/officeart/2018/5/layout/CenteredIconLabelDescriptionList"/>
    <dgm:cxn modelId="{160C03E9-43B5-499A-9B5E-2C08EFF97F96}" srcId="{E405F7B5-AFE9-4A3E-B048-9709D17F80DD}" destId="{22E15254-0533-491A-8682-8C7547D00022}" srcOrd="0" destOrd="0" parTransId="{2B423BB3-1E72-47CB-ACAC-9C2CF7E77D98}" sibTransId="{505027F1-3A99-400A-8F72-DD791B7CC565}"/>
    <dgm:cxn modelId="{F0A32A07-D1DE-4E38-9E16-E12D1120745B}" type="presParOf" srcId="{97E791E6-1093-427C-9672-3A5EBA058E0F}" destId="{86B0ADEC-F6AC-403F-89D6-FD10399A1678}" srcOrd="0" destOrd="0" presId="urn:microsoft.com/office/officeart/2018/5/layout/CenteredIconLabelDescriptionList"/>
    <dgm:cxn modelId="{28A8E1E7-B6A3-4DC3-9AE5-614390C643CC}" type="presParOf" srcId="{86B0ADEC-F6AC-403F-89D6-FD10399A1678}" destId="{F18B5EE3-489E-4E18-B358-EAA1A3F28625}" srcOrd="0" destOrd="0" presId="urn:microsoft.com/office/officeart/2018/5/layout/CenteredIconLabelDescriptionList"/>
    <dgm:cxn modelId="{A6E07FF7-06DB-4D0E-AB93-6948AC742BBA}" type="presParOf" srcId="{86B0ADEC-F6AC-403F-89D6-FD10399A1678}" destId="{D0D0618D-DFC1-4107-9F0F-821EA3A64DD9}" srcOrd="1" destOrd="0" presId="urn:microsoft.com/office/officeart/2018/5/layout/CenteredIconLabelDescriptionList"/>
    <dgm:cxn modelId="{44F76E3D-7188-4C4F-9C10-99E274C5FDDD}" type="presParOf" srcId="{86B0ADEC-F6AC-403F-89D6-FD10399A1678}" destId="{900D6DE0-D3E5-489A-8E2C-4B22AAEEA621}" srcOrd="2" destOrd="0" presId="urn:microsoft.com/office/officeart/2018/5/layout/CenteredIconLabelDescriptionList"/>
    <dgm:cxn modelId="{062D6716-656D-4FA4-8F87-E2920B3AE0E5}" type="presParOf" srcId="{86B0ADEC-F6AC-403F-89D6-FD10399A1678}" destId="{42394689-8015-4D90-9600-35376738B812}" srcOrd="3" destOrd="0" presId="urn:microsoft.com/office/officeart/2018/5/layout/CenteredIconLabelDescriptionList"/>
    <dgm:cxn modelId="{F9565406-1B13-4917-910E-63D28323BB21}" type="presParOf" srcId="{86B0ADEC-F6AC-403F-89D6-FD10399A1678}" destId="{175A7B37-E9F8-4B2F-A576-00D955465D84}" srcOrd="4" destOrd="0" presId="urn:microsoft.com/office/officeart/2018/5/layout/CenteredIconLabelDescriptionList"/>
    <dgm:cxn modelId="{0FAA429C-382E-4771-A0A3-C450CD0A9F82}" type="presParOf" srcId="{97E791E6-1093-427C-9672-3A5EBA058E0F}" destId="{EE473A98-BB44-48FE-B1F1-AB37159C3429}" srcOrd="1" destOrd="0" presId="urn:microsoft.com/office/officeart/2018/5/layout/CenteredIconLabelDescriptionList"/>
    <dgm:cxn modelId="{D02CC01D-9161-4CAA-B0DD-B73018860658}" type="presParOf" srcId="{97E791E6-1093-427C-9672-3A5EBA058E0F}" destId="{9A0ACD54-E51F-4D43-B412-DF443CEBBD39}" srcOrd="2" destOrd="0" presId="urn:microsoft.com/office/officeart/2018/5/layout/CenteredIconLabelDescriptionList"/>
    <dgm:cxn modelId="{62337249-4B8C-4DD4-9C62-2420E9451AA2}" type="presParOf" srcId="{9A0ACD54-E51F-4D43-B412-DF443CEBBD39}" destId="{BCA9A601-EE10-419B-9909-12FCB7D45434}" srcOrd="0" destOrd="0" presId="urn:microsoft.com/office/officeart/2018/5/layout/CenteredIconLabelDescriptionList"/>
    <dgm:cxn modelId="{820BF22F-289D-4F73-83AC-EEA8718E2D87}" type="presParOf" srcId="{9A0ACD54-E51F-4D43-B412-DF443CEBBD39}" destId="{A30C0756-FA40-4FF0-A0B6-B81CA1CF9CBD}" srcOrd="1" destOrd="0" presId="urn:microsoft.com/office/officeart/2018/5/layout/CenteredIconLabelDescriptionList"/>
    <dgm:cxn modelId="{625DBDB2-3231-468C-8641-8FCCB3024BA6}" type="presParOf" srcId="{9A0ACD54-E51F-4D43-B412-DF443CEBBD39}" destId="{36D6DEA8-1C07-42C1-82AD-B13ACD875D4B}" srcOrd="2" destOrd="0" presId="urn:microsoft.com/office/officeart/2018/5/layout/CenteredIconLabelDescriptionList"/>
    <dgm:cxn modelId="{EEF056DF-8F3F-40C9-B869-1218AED486D8}" type="presParOf" srcId="{9A0ACD54-E51F-4D43-B412-DF443CEBBD39}" destId="{18EE0A3D-52F8-41BF-9014-914DC2781E96}" srcOrd="3" destOrd="0" presId="urn:microsoft.com/office/officeart/2018/5/layout/CenteredIconLabelDescriptionList"/>
    <dgm:cxn modelId="{D69D6B5B-F7BD-4FB9-A3CD-C456B99C80F2}" type="presParOf" srcId="{9A0ACD54-E51F-4D43-B412-DF443CEBBD39}" destId="{985D18EA-EB1B-4641-8C09-B71BC77D901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497A1-9BB3-464E-9BC1-A8CC7C3CBE7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C9166-4F94-4A9D-9635-5232F11DDDDD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34A93-AFF5-47FF-9268-12C5A0A4A70A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Yelp Dataset</a:t>
          </a:r>
        </a:p>
      </dsp:txBody>
      <dsp:txXfrm>
        <a:off x="1507738" y="707092"/>
        <a:ext cx="9007861" cy="1305401"/>
      </dsp:txXfrm>
    </dsp:sp>
    <dsp:sp modelId="{0F314679-FBE2-4E46-91F9-CBE955E007CE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20FF5-B2F2-46C5-9BF2-C56B88D1820D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8369C-EFAD-4DC5-B547-84D981BDFE0C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External: Weather Event Dataset (</a:t>
          </a:r>
          <a:r>
            <a:rPr lang="en-US" sz="2300" kern="1200">
              <a:hlinkClick xmlns:r="http://schemas.openxmlformats.org/officeDocument/2006/relationships" r:id="rId5"/>
            </a:rPr>
            <a:t>https://www.kaggle.com/datasets/sobhanmoosavi/us-weather-events</a:t>
          </a:r>
          <a:r>
            <a:rPr lang="en-US" sz="2300" kern="1200"/>
            <a:t>)</a:t>
          </a:r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B5EE3-489E-4E18-B358-EAA1A3F28625}">
      <dsp:nvSpPr>
        <dsp:cNvPr id="0" name=""/>
        <dsp:cNvSpPr/>
      </dsp:nvSpPr>
      <dsp:spPr>
        <a:xfrm>
          <a:off x="2086079" y="0"/>
          <a:ext cx="1510523" cy="1295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D6DE0-D3E5-489A-8E2C-4B22AAEEA621}">
      <dsp:nvSpPr>
        <dsp:cNvPr id="0" name=""/>
        <dsp:cNvSpPr/>
      </dsp:nvSpPr>
      <dsp:spPr>
        <a:xfrm>
          <a:off x="683450" y="1427199"/>
          <a:ext cx="4315781" cy="555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/>
            <a:t>Cities Selected</a:t>
          </a:r>
        </a:p>
      </dsp:txBody>
      <dsp:txXfrm>
        <a:off x="683450" y="1427199"/>
        <a:ext cx="4315781" cy="555317"/>
      </dsp:txXfrm>
    </dsp:sp>
    <dsp:sp modelId="{175A7B37-E9F8-4B2F-A576-00D955465D84}">
      <dsp:nvSpPr>
        <dsp:cNvPr id="0" name=""/>
        <dsp:cNvSpPr/>
      </dsp:nvSpPr>
      <dsp:spPr>
        <a:xfrm>
          <a:off x="683450" y="2043660"/>
          <a:ext cx="4315781" cy="152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 cities chosen: Indianapolis, Nashville, New Orleans, Philadelphia, Reno, St. Louis, Tampa, and Tucson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Represent different regions/weather patterns in the US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Had the largest number of reviews</a:t>
          </a:r>
        </a:p>
      </dsp:txBody>
      <dsp:txXfrm>
        <a:off x="683450" y="2043660"/>
        <a:ext cx="4315781" cy="1520280"/>
      </dsp:txXfrm>
    </dsp:sp>
    <dsp:sp modelId="{BCA9A601-EE10-419B-9909-12FCB7D45434}">
      <dsp:nvSpPr>
        <dsp:cNvPr id="0" name=""/>
        <dsp:cNvSpPr/>
      </dsp:nvSpPr>
      <dsp:spPr>
        <a:xfrm>
          <a:off x="7157122" y="0"/>
          <a:ext cx="1510523" cy="1295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6DEA8-1C07-42C1-82AD-B13ACD875D4B}">
      <dsp:nvSpPr>
        <dsp:cNvPr id="0" name=""/>
        <dsp:cNvSpPr/>
      </dsp:nvSpPr>
      <dsp:spPr>
        <a:xfrm>
          <a:off x="5754493" y="1427199"/>
          <a:ext cx="4315781" cy="555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/>
            <a:t>Weather Data used</a:t>
          </a:r>
        </a:p>
      </dsp:txBody>
      <dsp:txXfrm>
        <a:off x="5754493" y="1427199"/>
        <a:ext cx="4315781" cy="555317"/>
      </dsp:txXfrm>
    </dsp:sp>
    <dsp:sp modelId="{985D18EA-EB1B-4641-8C09-B71BC77D901B}">
      <dsp:nvSpPr>
        <dsp:cNvPr id="0" name=""/>
        <dsp:cNvSpPr/>
      </dsp:nvSpPr>
      <dsp:spPr>
        <a:xfrm>
          <a:off x="5754493" y="2043660"/>
          <a:ext cx="4315781" cy="152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Counts of Severity of weather events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Precipitation in inches</a:t>
          </a:r>
        </a:p>
      </dsp:txBody>
      <dsp:txXfrm>
        <a:off x="5754493" y="2043660"/>
        <a:ext cx="4315781" cy="1520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0D5C6-9D6E-472A-AF0F-61359C3CD982}" type="datetimeFigureOut"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BBA11-3687-42F1-A455-094C4E8965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3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chose to focus on 8 cities in our analysis</a:t>
            </a:r>
          </a:p>
          <a:p>
            <a:r>
              <a:rPr lang="en-US">
                <a:cs typeface="Calibri"/>
              </a:rPr>
              <a:t>They were chosen by trying to choose different regions of the US and therefore different climates</a:t>
            </a:r>
          </a:p>
          <a:p>
            <a:r>
              <a:rPr lang="en-US">
                <a:cs typeface="Calibri"/>
              </a:rPr>
              <a:t>We also chose cities that had the most restaurant yelp reviews so that there would be enough data for us to work with</a:t>
            </a:r>
          </a:p>
          <a:p>
            <a:r>
              <a:rPr lang="en-US">
                <a:cs typeface="Calibri"/>
              </a:rPr>
              <a:t>For the weather data we choose to focus on how severity of events impacted reviews and inches of precipitation.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BA11-3687-42F1-A455-094C4E89658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4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8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5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4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5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2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6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7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8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8C976BBC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A_5162E66A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155" y="980514"/>
            <a:ext cx="11532357" cy="3241321"/>
          </a:xfrm>
        </p:spPr>
        <p:txBody>
          <a:bodyPr>
            <a:normAutofit/>
          </a:bodyPr>
          <a:lstStyle/>
          <a:p>
            <a:pPr algn="r"/>
            <a:r>
              <a:rPr lang="en-US" sz="6600" b="1">
                <a:solidFill>
                  <a:schemeClr val="bg1"/>
                </a:solidFill>
                <a:cs typeface="Calibri Light"/>
              </a:rPr>
              <a:t>Does Weather affect </a:t>
            </a:r>
            <a:br>
              <a:rPr lang="en-US" sz="6600" b="1">
                <a:solidFill>
                  <a:schemeClr val="bg1"/>
                </a:solidFill>
                <a:cs typeface="Calibri Light"/>
              </a:rPr>
            </a:br>
            <a:r>
              <a:rPr lang="en-US" sz="6600" b="1">
                <a:solidFill>
                  <a:schemeClr val="bg1"/>
                </a:solidFill>
                <a:cs typeface="Calibri Light"/>
              </a:rPr>
              <a:t>Customer Reviews of </a:t>
            </a:r>
            <a:br>
              <a:rPr lang="en-US" sz="6600" b="1">
                <a:solidFill>
                  <a:schemeClr val="bg1"/>
                </a:solidFill>
                <a:cs typeface="Calibri Light"/>
              </a:rPr>
            </a:br>
            <a:r>
              <a:rPr lang="en-US" sz="6600" b="1">
                <a:solidFill>
                  <a:schemeClr val="bg1"/>
                </a:solidFill>
                <a:cs typeface="Calibri Light"/>
              </a:rPr>
              <a:t>Restaurants?</a:t>
            </a:r>
            <a:endParaRPr lang="en-US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1722" y="4413638"/>
            <a:ext cx="9144000" cy="10630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cs typeface="Calibri"/>
              </a:rPr>
              <a:t>Group 2: Fei Jin, Joyce Xu, Wendy Zhang, 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r"/>
            <a:r>
              <a:rPr lang="en-US" sz="2400">
                <a:solidFill>
                  <a:schemeClr val="bg1"/>
                </a:solidFill>
                <a:cs typeface="Calibri"/>
              </a:rPr>
              <a:t>Yuqing Chen</a:t>
            </a:r>
            <a:r>
              <a:rPr lang="en-US">
                <a:solidFill>
                  <a:schemeClr val="bg1"/>
                </a:solidFill>
                <a:cs typeface="Calibri"/>
              </a:rPr>
              <a:t> </a:t>
            </a:r>
            <a:r>
              <a:rPr lang="en-US" sz="2400">
                <a:solidFill>
                  <a:schemeClr val="bg1"/>
                </a:solidFill>
                <a:cs typeface="Calibri"/>
              </a:rPr>
              <a:t>and Kathleen Wade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4D3A-A70E-69E2-551E-C7BC6C56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2200">
                <a:ea typeface="+mj-lt"/>
                <a:cs typeface="+mj-lt"/>
              </a:rPr>
              <a:t>Monthly Average Number of Reviews </a:t>
            </a:r>
            <a:br>
              <a:rPr lang="en-US" sz="2200">
                <a:ea typeface="+mj-lt"/>
                <a:cs typeface="+mj-lt"/>
              </a:rPr>
            </a:br>
            <a:r>
              <a:rPr lang="en-US" sz="2200">
                <a:ea typeface="+mj-lt"/>
                <a:cs typeface="+mj-lt"/>
              </a:rPr>
              <a:t>in 8 Cities</a:t>
            </a:r>
            <a:br>
              <a:rPr lang="en-US" sz="2200">
                <a:ea typeface="+mj-lt"/>
                <a:cs typeface="+mj-lt"/>
              </a:rPr>
            </a:br>
            <a:r>
              <a:rPr lang="en-US" sz="2200">
                <a:ea typeface="+mj-lt"/>
                <a:cs typeface="+mj-lt"/>
              </a:rPr>
              <a:t> </a:t>
            </a:r>
            <a:br>
              <a:rPr lang="en-US" sz="2200">
                <a:ea typeface="+mj-lt"/>
                <a:cs typeface="+mj-lt"/>
              </a:rPr>
            </a:br>
            <a:r>
              <a:rPr lang="en-US" sz="2200">
                <a:ea typeface="+mj-lt"/>
                <a:cs typeface="+mj-lt"/>
              </a:rPr>
              <a:t>(01/2019 – 12/2021)</a:t>
            </a:r>
            <a:endParaRPr lang="en-US" sz="22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7CCDD5-0541-AF18-AE60-C2C261C9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748732"/>
            <a:ext cx="4544762" cy="3602935"/>
          </a:xfrm>
        </p:spPr>
        <p:txBody>
          <a:bodyPr vert="horz" lIns="91440" tIns="45720" rIns="91440" bIns="45720" rtlCol="0">
            <a:normAutofit/>
          </a:bodyPr>
          <a:lstStyle/>
          <a:p>
            <a:pPr marL="347345" lvl="1">
              <a:buFont typeface="Arial" pitchFamily="34" charset="0"/>
              <a:buChar char="•"/>
            </a:pPr>
            <a:r>
              <a:rPr lang="en-US" sz="2000" b="1">
                <a:ea typeface="+mn-lt"/>
                <a:cs typeface="+mn-lt"/>
              </a:rPr>
              <a:t>Similar in the trend  of  restaurant review counts across 8 cities</a:t>
            </a:r>
          </a:p>
          <a:p>
            <a:pPr lvl="2">
              <a:buFont typeface="Wingdings" pitchFamily="34" charset="0"/>
              <a:buChar char="§"/>
            </a:pPr>
            <a:r>
              <a:rPr lang="en-US" i="0">
                <a:ea typeface="+mn-lt"/>
                <a:cs typeface="+mn-lt"/>
              </a:rPr>
              <a:t>From March to April 2020, there was a sharp decline in reviews for all 8 cities.</a:t>
            </a:r>
            <a:endParaRPr lang="en-US" i="0">
              <a:cs typeface="Calibri Light" panose="020F0302020204030204"/>
            </a:endParaRPr>
          </a:p>
          <a:p>
            <a:pPr marL="4445" lvl="1" indent="0">
              <a:buNone/>
            </a:pPr>
            <a:endParaRPr lang="en-US" sz="2000">
              <a:cs typeface="Calibri Light"/>
            </a:endParaRPr>
          </a:p>
          <a:p>
            <a:pPr marL="347345" lvl="1">
              <a:buChar char="•"/>
            </a:pPr>
            <a:r>
              <a:rPr lang="en-US" sz="2000" b="1">
                <a:ea typeface="+mn-lt"/>
                <a:cs typeface="+mn-lt"/>
              </a:rPr>
              <a:t>New Orleans stands out with the highest review count</a:t>
            </a:r>
            <a:endParaRPr lang="en-US" sz="2000" b="1">
              <a:cs typeface="Calibri Light" panose="020F0302020204030204"/>
            </a:endParaRPr>
          </a:p>
          <a:p>
            <a:pPr marL="4445" lvl="1" indent="0">
              <a:buNone/>
            </a:pPr>
            <a:endParaRPr lang="en-US" sz="2000">
              <a:cs typeface="Calibri Light"/>
            </a:endParaRPr>
          </a:p>
          <a:p>
            <a:pPr>
              <a:buFont typeface="Arial" pitchFamily="34" charset="0"/>
              <a:buChar char="•"/>
            </a:pPr>
            <a:endParaRPr lang="en-US" sz="2000">
              <a:cs typeface="Calibri Light"/>
            </a:endParaRPr>
          </a:p>
          <a:p>
            <a:pPr>
              <a:buFont typeface="Arial" pitchFamily="34" charset="0"/>
              <a:buChar char="•"/>
            </a:pPr>
            <a:endParaRPr lang="en-US" sz="2000">
              <a:cs typeface="Calibri Light"/>
            </a:endParaRPr>
          </a:p>
          <a:p>
            <a:pPr>
              <a:buFont typeface="Arial" pitchFamily="34" charset="0"/>
              <a:buChar char="•"/>
            </a:pPr>
            <a:endParaRPr lang="en-US" sz="2000">
              <a:cs typeface="Calibri Light"/>
            </a:endParaRPr>
          </a:p>
          <a:p>
            <a:pPr>
              <a:buFont typeface="Arial" pitchFamily="34" charset="0"/>
              <a:buChar char="•"/>
            </a:pPr>
            <a:endParaRPr lang="en-US" sz="2000">
              <a:cs typeface="Calibri Light"/>
            </a:endParaRPr>
          </a:p>
        </p:txBody>
      </p:sp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06E4951-0055-6AFE-63BB-BFE53DA5D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3" r="-2" b="-2"/>
          <a:stretch/>
        </p:blipFill>
        <p:spPr>
          <a:xfrm>
            <a:off x="5673526" y="1281061"/>
            <a:ext cx="5778660" cy="45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61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AEFBD8-7F34-0B7F-0509-7474CD84A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952" y="1154177"/>
            <a:ext cx="4544762" cy="207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+mj-lt"/>
                <a:ea typeface="+mj-lt"/>
                <a:cs typeface="+mj-lt"/>
              </a:rPr>
              <a:t>Monthly Precipitation Variation in 8 Cities</a:t>
            </a:r>
            <a:br>
              <a:rPr lang="en-US" sz="2200">
                <a:latin typeface="+mj-lt"/>
                <a:ea typeface="+mj-lt"/>
                <a:cs typeface="+mj-lt"/>
              </a:rPr>
            </a:br>
            <a:r>
              <a:rPr lang="en-US" sz="2200">
                <a:latin typeface="+mj-lt"/>
                <a:ea typeface="+mj-lt"/>
                <a:cs typeface="+mj-lt"/>
              </a:rPr>
              <a:t> </a:t>
            </a:r>
            <a:br>
              <a:rPr lang="en-US" sz="2200">
                <a:latin typeface="+mj-lt"/>
                <a:ea typeface="+mj-lt"/>
                <a:cs typeface="+mj-lt"/>
              </a:rPr>
            </a:br>
            <a:r>
              <a:rPr lang="en-US" sz="2200">
                <a:latin typeface="+mj-lt"/>
                <a:ea typeface="+mj-lt"/>
                <a:cs typeface="+mj-lt"/>
              </a:rPr>
              <a:t>(01/2019 – 12/2021)</a:t>
            </a:r>
            <a:endParaRPr lang="en-US"/>
          </a:p>
        </p:txBody>
      </p:sp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7F6B290-D023-5941-AB69-602816471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" r="-647"/>
          <a:stretch/>
        </p:blipFill>
        <p:spPr>
          <a:xfrm>
            <a:off x="5137304" y="837395"/>
            <a:ext cx="6385437" cy="5177754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5575BA2-3552-7CFB-46B2-78AB7C868E0E}"/>
              </a:ext>
            </a:extLst>
          </p:cNvPr>
          <p:cNvSpPr txBox="1">
            <a:spLocks/>
          </p:cNvSpPr>
          <p:nvPr/>
        </p:nvSpPr>
        <p:spPr>
          <a:xfrm>
            <a:off x="658267" y="2585974"/>
            <a:ext cx="4108276" cy="2567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4545" lvl="1" indent="0">
              <a:buNone/>
            </a:pPr>
            <a:endParaRPr lang="en-US" sz="2000" b="1">
              <a:cs typeface="Calibri"/>
            </a:endParaRPr>
          </a:p>
          <a:p>
            <a:pPr marL="347345" lvl="1"/>
            <a:r>
              <a:rPr lang="en-US" sz="2000" b="1">
                <a:ea typeface="+mn-lt"/>
                <a:cs typeface="+mn-lt"/>
              </a:rPr>
              <a:t>New Orleans shows higher precipitation compared to other cities</a:t>
            </a:r>
            <a:endParaRPr lang="en-US">
              <a:cs typeface="Calibri" panose="020F0502020204030204"/>
            </a:endParaRPr>
          </a:p>
          <a:p>
            <a:pPr marL="4445" lvl="1" indent="0">
              <a:buNone/>
            </a:pPr>
            <a:endParaRPr lang="en-US" sz="2000" b="1">
              <a:ea typeface="+mn-lt"/>
              <a:cs typeface="Calibri"/>
            </a:endParaRPr>
          </a:p>
          <a:p>
            <a:pPr marL="347345" lvl="1"/>
            <a:r>
              <a:rPr lang="en-US" sz="2000" b="1">
                <a:ea typeface="+mn-lt"/>
                <a:cs typeface="+mn-lt"/>
              </a:rPr>
              <a:t>Reno and Tucson shows the least precipitation</a:t>
            </a:r>
            <a:endParaRPr lang="en-US" sz="2000" b="1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5136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2B96-BEE4-7531-4081-C8B4071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200" b="1">
                <a:ea typeface="+mj-lt"/>
                <a:cs typeface="+mj-lt"/>
              </a:rPr>
              <a:t>Scatterplot of correlation between Precipitation and average number of reviews</a:t>
            </a:r>
            <a:endParaRPr lang="en-US" sz="2200" b="1">
              <a:cs typeface="Calibri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FABFBA-7C74-3EF9-8632-0AA0DE21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>
              <a:buChar char="•"/>
            </a:pP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 Correlation Coefficient: </a:t>
            </a: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0.45</a:t>
            </a:r>
            <a:endParaRPr lang="en-US" sz="2000" b="1">
              <a:solidFill>
                <a:srgbClr val="FF0000"/>
              </a:solidFill>
              <a:cs typeface="Calibri Light" panose="020F0302020204030204"/>
            </a:endParaRPr>
          </a:p>
          <a:p>
            <a:pPr>
              <a:buChar char="•"/>
            </a:pPr>
            <a:r>
              <a:rPr lang="en-US" sz="2000">
                <a:ea typeface="+mn-lt"/>
                <a:cs typeface="+mn-lt"/>
              </a:rPr>
              <a:t> Positive relationship</a:t>
            </a:r>
          </a:p>
          <a:p>
            <a:pPr>
              <a:buChar char="•"/>
            </a:pPr>
            <a:r>
              <a:rPr lang="en-US" sz="2000">
                <a:ea typeface="+mn-lt"/>
                <a:cs typeface="+mn-lt"/>
              </a:rPr>
              <a:t> Moderate</a:t>
            </a:r>
            <a:endParaRPr lang="en-US" sz="2000">
              <a:cs typeface="Calibri Light" panose="020F0302020204030204"/>
            </a:endParaRPr>
          </a:p>
        </p:txBody>
      </p:sp>
      <p:pic>
        <p:nvPicPr>
          <p:cNvPr id="4" name="Content Placeholder 3" descr="A diagram of blue dots&#10;&#10;Description automatically generated">
            <a:extLst>
              <a:ext uri="{FF2B5EF4-FFF2-40B4-BE49-F238E27FC236}">
                <a16:creationId xmlns:a16="http://schemas.microsoft.com/office/drawing/2014/main" id="{50638197-24A7-71D3-DE4C-C5DBF9E8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081" y="1512218"/>
            <a:ext cx="5334160" cy="39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15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2B96-BEE4-7531-4081-C8B4071C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>
                <a:ea typeface="+mj-lt"/>
                <a:cs typeface="+mj-lt"/>
              </a:rPr>
              <a:t>Scatterplot of correlation between Precipitation </a:t>
            </a:r>
            <a:br>
              <a:rPr lang="en-US" sz="2200" b="1">
                <a:ea typeface="+mj-lt"/>
                <a:cs typeface="+mj-lt"/>
              </a:rPr>
            </a:br>
            <a:r>
              <a:rPr lang="en-US" sz="2200" b="1">
                <a:ea typeface="+mj-lt"/>
                <a:cs typeface="+mj-lt"/>
              </a:rPr>
              <a:t>and average star of the restaurants</a:t>
            </a:r>
          </a:p>
          <a:p>
            <a:endParaRPr lang="en-US" sz="2200">
              <a:cs typeface="Calibri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FABFBA-7C74-3EF9-8632-0AA0DE21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>
              <a:buChar char="•"/>
            </a:pP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 Correlation Coefficient: </a:t>
            </a:r>
            <a:r>
              <a:rPr lang="en-US" sz="2000" b="1">
                <a:solidFill>
                  <a:srgbClr val="FF0000"/>
                </a:solidFill>
                <a:ea typeface="+mn-lt"/>
                <a:cs typeface="+mn-lt"/>
              </a:rPr>
              <a:t>0.42</a:t>
            </a:r>
            <a:endParaRPr lang="en-US" sz="2000" b="1">
              <a:solidFill>
                <a:srgbClr val="FF0000"/>
              </a:solidFill>
              <a:cs typeface="Calibri Light" panose="020F0302020204030204"/>
            </a:endParaRPr>
          </a:p>
          <a:p>
            <a:pPr>
              <a:buChar char="•"/>
            </a:pPr>
            <a:r>
              <a:rPr lang="en-US" sz="2000">
                <a:ea typeface="+mn-lt"/>
                <a:cs typeface="+mn-lt"/>
              </a:rPr>
              <a:t> Positive relationship</a:t>
            </a:r>
          </a:p>
          <a:p>
            <a:pPr>
              <a:buChar char="•"/>
            </a:pPr>
            <a:r>
              <a:rPr lang="en-US" sz="2000">
                <a:ea typeface="+mn-lt"/>
                <a:cs typeface="+mn-lt"/>
              </a:rPr>
              <a:t> Moderate</a:t>
            </a:r>
            <a:endParaRPr lang="en-US" sz="2000">
              <a:cs typeface="Calibri Light" panose="020F0302020204030204"/>
            </a:endParaRPr>
          </a:p>
        </p:txBody>
      </p:sp>
      <p:pic>
        <p:nvPicPr>
          <p:cNvPr id="3" name="Picture 2" descr="A graph of blue dots&#10;&#10;Description automatically generated">
            <a:extLst>
              <a:ext uri="{FF2B5EF4-FFF2-40B4-BE49-F238E27FC236}">
                <a16:creationId xmlns:a16="http://schemas.microsoft.com/office/drawing/2014/main" id="{902C6C0F-D7F7-E377-1AB7-48A04A5A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1448678"/>
            <a:ext cx="5334160" cy="39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3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0E29-51EB-FFB8-1AF3-93E8F764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127A-9959-C74B-EE60-05D973C64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cs typeface="Calibri"/>
              </a:rPr>
              <a:t>Response to Hypotheses</a:t>
            </a:r>
          </a:p>
          <a:p>
            <a:r>
              <a:rPr lang="en-US" sz="2000">
                <a:cs typeface="Calibri"/>
              </a:rPr>
              <a:t>There is no significant correlation between weather condition and review numbers of restaurants in selected cities.</a:t>
            </a:r>
            <a:endParaRPr lang="en-US">
              <a:cs typeface="Calibri"/>
            </a:endParaRPr>
          </a:p>
          <a:p>
            <a:r>
              <a:rPr lang="en-US" sz="2000">
                <a:cs typeface="Calibri"/>
              </a:rPr>
              <a:t>Severity of abnormal weather events (e.g. storm, hail, snow) doesn't affect the average rating stars of restaurants in selected cities. </a:t>
            </a:r>
            <a:endParaRPr lang="en-US"/>
          </a:p>
          <a:p>
            <a:r>
              <a:rPr lang="en-US" b="1">
                <a:cs typeface="Calibri"/>
              </a:rPr>
              <a:t>Possible Explanations</a:t>
            </a:r>
            <a:endParaRPr lang="en-US" sz="2000" b="1">
              <a:cs typeface="Calibri"/>
            </a:endParaRPr>
          </a:p>
          <a:p>
            <a:r>
              <a:rPr lang="en-US" sz="2000">
                <a:cs typeface="Calibri"/>
              </a:rPr>
              <a:t>Local residents have been accustomed to weather conditions in the area.</a:t>
            </a:r>
            <a:endParaRPr lang="en-US"/>
          </a:p>
          <a:p>
            <a:r>
              <a:rPr lang="en-US" sz="2000">
                <a:cs typeface="Calibri"/>
              </a:rPr>
              <a:t>Customer choose to dine out despite abnormal weather, indicating their loyalty and fondness for restaurants. In such condition, bad weather won't lower the rating of restaurants.</a:t>
            </a:r>
            <a:endParaRPr lang="en-US">
              <a:cs typeface="Calibri"/>
            </a:endParaRPr>
          </a:p>
          <a:p>
            <a:r>
              <a:rPr lang="en-US" sz="2000">
                <a:cs typeface="Calibri"/>
              </a:rPr>
              <a:t>We selected  average data for the correlation exploration, while abnormal weather events typically occur within a short timeframe. The average data may smoothed fluctuations of original data.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02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0E29-51EB-FFB8-1AF3-93E8F764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127A-9959-C74B-EE60-05D973C64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cs typeface="Calibri"/>
              </a:rPr>
              <a:t>Business Recommendation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Calibri"/>
              </a:rPr>
              <a:t>Weather is not the top considering factor for opening a restaurant.</a:t>
            </a:r>
          </a:p>
          <a:p>
            <a:r>
              <a:rPr lang="en-US" b="1" dirty="0">
                <a:cs typeface="Calibri"/>
              </a:rPr>
              <a:t>Limitation of Our Research</a:t>
            </a:r>
          </a:p>
          <a:p>
            <a:r>
              <a:rPr lang="en-US" sz="2000" dirty="0">
                <a:cs typeface="Calibri"/>
              </a:rPr>
              <a:t>Sample size - The number of cities both existed in Yelp database and Weather Events database is limited. The project's finding may be limited by the sample size.</a:t>
            </a:r>
          </a:p>
          <a:p>
            <a:r>
              <a:rPr lang="en-US" sz="2000" dirty="0">
                <a:cs typeface="Calibri"/>
              </a:rPr>
              <a:t>Due to time constraints, we opted for monthly average data, which may affect the measurement of correlations.</a:t>
            </a:r>
          </a:p>
          <a:p>
            <a:r>
              <a:rPr lang="en-US" b="1" dirty="0">
                <a:cs typeface="Calibri"/>
              </a:rPr>
              <a:t>Future Improvements</a:t>
            </a:r>
            <a:endParaRPr lang="en-US" sz="2000" b="1" dirty="0">
              <a:cs typeface="Calibri"/>
            </a:endParaRPr>
          </a:p>
          <a:p>
            <a:r>
              <a:rPr lang="en-US" sz="2000" dirty="0">
                <a:cs typeface="Calibri"/>
              </a:rPr>
              <a:t>Enhance the date matching between dates of weather events database and Yelp database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cs typeface="Calibri"/>
              </a:rPr>
              <a:t>For example, refine from monthly average data to daily data</a:t>
            </a:r>
          </a:p>
          <a:p>
            <a:r>
              <a:rPr lang="en-US" sz="2000" dirty="0">
                <a:cs typeface="Calibri"/>
              </a:rPr>
              <a:t>Obtain weather events data and yelp data from more representative cities for the correlation study.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600" dirty="0"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96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DF684-E8E5-7C72-53D0-113C6B2B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782" y="733597"/>
            <a:ext cx="4840010" cy="1073528"/>
          </a:xfrm>
        </p:spPr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Introduction</a:t>
            </a:r>
            <a:endParaRPr lang="en-US" b="1">
              <a:cs typeface="Calibri Light"/>
            </a:endParaRPr>
          </a:p>
        </p:txBody>
      </p:sp>
      <p:pic>
        <p:nvPicPr>
          <p:cNvPr id="4" name="Picture 3" descr="Cup with colorful cream">
            <a:extLst>
              <a:ext uri="{FF2B5EF4-FFF2-40B4-BE49-F238E27FC236}">
                <a16:creationId xmlns:a16="http://schemas.microsoft.com/office/drawing/2014/main" id="{9AA34382-FF27-BDAD-CCE6-454E8D1A6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" t="-108" r="42037" b="-433"/>
          <a:stretch/>
        </p:blipFill>
        <p:spPr>
          <a:xfrm>
            <a:off x="-1839379" y="388"/>
            <a:ext cx="6138943" cy="6959362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759F-5857-07A4-BE03-BC2CD1DD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070" y="1987863"/>
            <a:ext cx="5965010" cy="44857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Business question</a:t>
            </a:r>
            <a:endParaRPr lang="en-US"/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     </a:t>
            </a:r>
            <a:r>
              <a:rPr lang="en-US" sz="2000">
                <a:ea typeface="+mn-lt"/>
                <a:cs typeface="+mn-lt"/>
              </a:rPr>
              <a:t> -Does weather affect the number and rank of reviews for restaurants?</a:t>
            </a: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Hypotheses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       -Bad</a:t>
            </a:r>
            <a:r>
              <a:rPr lang="en-US" sz="2000">
                <a:ea typeface="+mn-lt"/>
                <a:cs typeface="+mn-lt"/>
              </a:rPr>
              <a:t> weather will reduce the review counts.</a:t>
            </a: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       -Extreme weather will reduce the number of stars in review for a business.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859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B4BB3-6FB0-B5B8-315B-A633DDFF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069"/>
            <a:ext cx="10515600" cy="1325563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Data Sources</a:t>
            </a:r>
            <a:endParaRPr lang="en-US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7C7895-48F5-C7B3-8863-0479A38F89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321394"/>
              </p:ext>
            </p:extLst>
          </p:nvPr>
        </p:nvGraphicFramePr>
        <p:xfrm>
          <a:off x="838200" y="171273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68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8E1FE-E411-6094-FB33-A13E5024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b="1">
                <a:ea typeface="Calibri Light"/>
                <a:cs typeface="Calibri Light"/>
              </a:rPr>
              <a:t>Data processing</a:t>
            </a:r>
            <a:endParaRPr lang="en-US" sz="32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AA7C-5534-C92B-7222-CCCC7AFE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572" y="867948"/>
            <a:ext cx="6002636" cy="14387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>
                <a:cs typeface="Calibri"/>
              </a:rPr>
              <a:t>Yelp dataset</a:t>
            </a:r>
            <a:endParaRPr lang="en-US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City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Date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Review count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Star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400">
                <a:cs typeface="Calibri"/>
              </a:rPr>
              <a:t>Category = restaurant</a:t>
            </a:r>
          </a:p>
        </p:txBody>
      </p:sp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6A411C0F-DC37-97B5-C13F-650338389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67651"/>
            <a:ext cx="11164824" cy="2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8E1FE-E411-6094-FB33-A13E5024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b="1">
                <a:ea typeface="Calibri Light"/>
                <a:cs typeface="Calibri Light"/>
              </a:rPr>
              <a:t>Data processing</a:t>
            </a:r>
            <a:endParaRPr lang="en-US" sz="32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AA7C-5534-C92B-7222-CCCC7AFE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>
                <a:ea typeface="Calibri"/>
                <a:cs typeface="Calibri"/>
              </a:rPr>
              <a:t>Weather dataset</a:t>
            </a:r>
          </a:p>
          <a:p>
            <a:pPr marL="514350" indent="-514350">
              <a:buAutoNum type="arabicPeriod"/>
            </a:pPr>
            <a:r>
              <a:rPr lang="en-US" sz="1400">
                <a:ea typeface="Calibri"/>
                <a:cs typeface="Calibri"/>
              </a:rPr>
              <a:t>City</a:t>
            </a:r>
          </a:p>
          <a:p>
            <a:pPr marL="514350" indent="-514350">
              <a:buAutoNum type="arabicPeriod"/>
            </a:pPr>
            <a:r>
              <a:rPr lang="en-US" sz="1400">
                <a:ea typeface="Calibri"/>
                <a:cs typeface="Calibri"/>
              </a:rPr>
              <a:t>Date</a:t>
            </a:r>
          </a:p>
          <a:p>
            <a:pPr marL="514350" indent="-514350">
              <a:buAutoNum type="arabicPeriod"/>
            </a:pPr>
            <a:r>
              <a:rPr lang="en-US" sz="1400">
                <a:ea typeface="Calibri"/>
                <a:cs typeface="Calibri"/>
              </a:rPr>
              <a:t>Sum of Precipitation</a:t>
            </a:r>
          </a:p>
          <a:p>
            <a:pPr marL="514350" indent="-514350">
              <a:buAutoNum type="arabicPeriod"/>
            </a:pPr>
            <a:r>
              <a:rPr lang="en-US" sz="1400">
                <a:ea typeface="Calibri"/>
                <a:cs typeface="Calibri"/>
              </a:rPr>
              <a:t>Count of Abnormal Weather Events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EC679-1457-0474-EF1E-E6DDE7B7DD5E}"/>
              </a:ext>
            </a:extLst>
          </p:cNvPr>
          <p:cNvSpPr txBox="1"/>
          <p:nvPr/>
        </p:nvSpPr>
        <p:spPr>
          <a:xfrm>
            <a:off x="553211" y="2955661"/>
            <a:ext cx="1115955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city_list</a:t>
            </a:r>
            <a:r>
              <a:rPr lang="en-US">
                <a:ea typeface="+mn-lt"/>
                <a:cs typeface="+mn-lt"/>
              </a:rPr>
              <a:t> = 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Indianapolis'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'Nashville'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'Philadelphia'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'Tampa'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'Tucson'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'New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Orleans'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'Reno'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'Saint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 Louis'</a:t>
            </a:r>
            <a:r>
              <a:rPr lang="en-US">
                <a:ea typeface="+mn-lt"/>
                <a:cs typeface="+mn-lt"/>
              </a:rPr>
              <a:t>]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city_data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>
                <a:ea typeface="+mn-lt"/>
                <a:cs typeface="+mn-lt"/>
              </a:rPr>
              <a:t>[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>
                <a:ea typeface="+mn-lt"/>
                <a:cs typeface="+mn-lt"/>
              </a:rPr>
              <a:t>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].</a:t>
            </a:r>
            <a:r>
              <a:rPr lang="en-US" err="1">
                <a:ea typeface="+mn-lt"/>
                <a:cs typeface="+mn-lt"/>
              </a:rPr>
              <a:t>isin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city_list</a:t>
            </a:r>
            <a:r>
              <a:rPr lang="en-US">
                <a:ea typeface="+mn-lt"/>
                <a:cs typeface="+mn-lt"/>
              </a:rPr>
              <a:t>)]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solidFill>
                  <a:srgbClr val="008000"/>
                </a:solidFill>
                <a:ea typeface="+mn-lt"/>
                <a:cs typeface="+mn-lt"/>
              </a:rPr>
              <a:t># calculate the sum of precipitation in certain city at given year and month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precipitation_sum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city_data.groupby</a:t>
            </a:r>
            <a:r>
              <a:rPr lang="en-US">
                <a:ea typeface="+mn-lt"/>
                <a:cs typeface="+mn-lt"/>
              </a:rPr>
              <a:t>([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])[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'Precipitation(in)'</a:t>
            </a:r>
            <a:r>
              <a:rPr lang="en-US">
                <a:ea typeface="+mn-lt"/>
                <a:cs typeface="+mn-lt"/>
              </a:rPr>
              <a:t>].</a:t>
            </a:r>
            <a:r>
              <a:rPr lang="en-US">
                <a:solidFill>
                  <a:srgbClr val="795E26"/>
                </a:solidFill>
                <a:ea typeface="+mn-lt"/>
                <a:cs typeface="+mn-lt"/>
              </a:rPr>
              <a:t>sum</a:t>
            </a:r>
            <a:r>
              <a:rPr lang="en-US">
                <a:ea typeface="+mn-lt"/>
                <a:cs typeface="+mn-lt"/>
              </a:rPr>
              <a:t>().</a:t>
            </a:r>
            <a:r>
              <a:rPr lang="en-US" err="1">
                <a:ea typeface="+mn-lt"/>
                <a:cs typeface="+mn-lt"/>
              </a:rPr>
              <a:t>reset_index</a:t>
            </a:r>
            <a:r>
              <a:rPr lang="en-US">
                <a:ea typeface="+mn-lt"/>
                <a:cs typeface="+mn-lt"/>
              </a:rPr>
              <a:t>()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solidFill>
                  <a:srgbClr val="008000"/>
                </a:solidFill>
                <a:ea typeface="+mn-lt"/>
                <a:cs typeface="+mn-lt"/>
              </a:rPr>
              <a:t># calculate the sum of weather events in certain city at given year and month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events_sum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city_data.groupby</a:t>
            </a:r>
            <a:r>
              <a:rPr lang="en-US">
                <a:ea typeface="+mn-lt"/>
                <a:cs typeface="+mn-lt"/>
              </a:rPr>
              <a:t>([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'Type'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'Severity'</a:t>
            </a:r>
            <a:r>
              <a:rPr lang="en-US">
                <a:ea typeface="+mn-lt"/>
                <a:cs typeface="+mn-lt"/>
              </a:rPr>
              <a:t>]).size().</a:t>
            </a:r>
            <a:r>
              <a:rPr lang="en-US" err="1">
                <a:ea typeface="+mn-lt"/>
                <a:cs typeface="+mn-lt"/>
              </a:rPr>
              <a:t>reset_index</a:t>
            </a:r>
            <a:r>
              <a:rPr lang="en-US">
                <a:ea typeface="+mn-lt"/>
                <a:cs typeface="+mn-lt"/>
              </a:rPr>
              <a:t>(name=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'Count'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merged_precipitation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pd.merge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precipitation_sum</a:t>
            </a:r>
            <a:r>
              <a:rPr lang="en-US">
                <a:ea typeface="+mn-lt"/>
                <a:cs typeface="+mn-lt"/>
              </a:rPr>
              <a:t>, yelp, </a:t>
            </a:r>
            <a:r>
              <a:rPr lang="en-US" err="1">
                <a:ea typeface="+mn-lt"/>
                <a:cs typeface="+mn-lt"/>
              </a:rPr>
              <a:t>left_on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], </a:t>
            </a:r>
            <a:r>
              <a:rPr lang="en-US" err="1">
                <a:ea typeface="+mn-lt"/>
                <a:cs typeface="+mn-lt"/>
              </a:rPr>
              <a:t>right_on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mon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>
                <a:ea typeface="+mn-lt"/>
                <a:cs typeface="+mn-lt"/>
              </a:rPr>
              <a:t>], how=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'inner'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merged_events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pd.merge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events_sum</a:t>
            </a:r>
            <a:r>
              <a:rPr lang="en-US">
                <a:ea typeface="+mn-lt"/>
                <a:cs typeface="+mn-lt"/>
              </a:rPr>
              <a:t>, yelp, </a:t>
            </a:r>
            <a:r>
              <a:rPr lang="en-US" err="1">
                <a:ea typeface="+mn-lt"/>
                <a:cs typeface="+mn-lt"/>
              </a:rPr>
              <a:t>left_on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], </a:t>
            </a:r>
            <a:r>
              <a:rPr lang="en-US" err="1">
                <a:ea typeface="+mn-lt"/>
                <a:cs typeface="+mn-lt"/>
              </a:rPr>
              <a:t>right_on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mon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>
                <a:ea typeface="+mn-lt"/>
                <a:cs typeface="+mn-lt"/>
              </a:rPr>
              <a:t>], how=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'inner'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65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E1FE-E411-6094-FB33-A13E5024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42306"/>
            <a:ext cx="4703816" cy="2121408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Data processing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AA7C-5534-C92B-7222-CCCC7AFE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2307"/>
            <a:ext cx="5250873" cy="21214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Weather dataset</a:t>
            </a:r>
          </a:p>
          <a:p>
            <a:pPr marL="514350" indent="-514350">
              <a:buAutoNum type="arabicPeriod"/>
            </a:pPr>
            <a:r>
              <a:rPr lang="en-US" sz="2000">
                <a:ea typeface="Calibri"/>
                <a:cs typeface="Calibri"/>
              </a:rPr>
              <a:t>City</a:t>
            </a:r>
          </a:p>
          <a:p>
            <a:pPr marL="514350" indent="-514350">
              <a:buAutoNum type="arabicPeriod"/>
            </a:pPr>
            <a:r>
              <a:rPr lang="en-US" sz="2000">
                <a:ea typeface="Calibri"/>
                <a:cs typeface="Calibri"/>
              </a:rPr>
              <a:t>Date</a:t>
            </a:r>
          </a:p>
          <a:p>
            <a:pPr marL="514350" indent="-514350">
              <a:buAutoNum type="arabicPeriod"/>
            </a:pPr>
            <a:r>
              <a:rPr lang="en-US" sz="2000">
                <a:ea typeface="Calibri"/>
                <a:cs typeface="Calibri"/>
              </a:rPr>
              <a:t>Sum of Precipitation</a:t>
            </a:r>
          </a:p>
          <a:p>
            <a:pPr marL="514350" indent="-514350">
              <a:buAutoNum type="arabicPeriod"/>
            </a:pPr>
            <a:r>
              <a:rPr lang="en-US" sz="2000">
                <a:ea typeface="Calibri"/>
                <a:cs typeface="Calibri"/>
              </a:rPr>
              <a:t>Count of Abnormal Weather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98945-F887-5A2C-A7DD-8BD423D17A96}"/>
              </a:ext>
            </a:extLst>
          </p:cNvPr>
          <p:cNvSpPr txBox="1"/>
          <p:nvPr/>
        </p:nvSpPr>
        <p:spPr>
          <a:xfrm>
            <a:off x="976543" y="3491883"/>
            <a:ext cx="1031289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city_list</a:t>
            </a:r>
            <a:r>
              <a:rPr lang="en-US">
                <a:ea typeface="+mn-lt"/>
                <a:cs typeface="+mn-lt"/>
              </a:rPr>
              <a:t> = 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Indianapolis'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'Nashville'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'Philadelphia'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'Tampa'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'Tucson'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'New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Orleans'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'Reno'</a:t>
            </a:r>
            <a:r>
              <a:rPr lang="en-US" err="1">
                <a:ea typeface="+mn-lt"/>
                <a:cs typeface="+mn-lt"/>
              </a:rPr>
              <a:t>,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'Saint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 Louis'</a:t>
            </a:r>
            <a:r>
              <a:rPr lang="en-US">
                <a:ea typeface="+mn-lt"/>
                <a:cs typeface="+mn-lt"/>
              </a:rPr>
              <a:t>]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city_data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>
                <a:ea typeface="+mn-lt"/>
                <a:cs typeface="+mn-lt"/>
              </a:rPr>
              <a:t>[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>
                <a:ea typeface="+mn-lt"/>
                <a:cs typeface="+mn-lt"/>
              </a:rPr>
              <a:t>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].</a:t>
            </a:r>
            <a:r>
              <a:rPr lang="en-US" err="1">
                <a:ea typeface="+mn-lt"/>
                <a:cs typeface="+mn-lt"/>
              </a:rPr>
              <a:t>isin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city_list</a:t>
            </a:r>
            <a:r>
              <a:rPr lang="en-US">
                <a:ea typeface="+mn-lt"/>
                <a:cs typeface="+mn-lt"/>
              </a:rPr>
              <a:t>)]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solidFill>
                  <a:srgbClr val="008000"/>
                </a:solidFill>
                <a:ea typeface="+mn-lt"/>
                <a:cs typeface="+mn-lt"/>
              </a:rPr>
              <a:t># calculate the sum of precipitation in certain city at given year and month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precipitation_sum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city_data.groupby</a:t>
            </a:r>
            <a:r>
              <a:rPr lang="en-US">
                <a:ea typeface="+mn-lt"/>
                <a:cs typeface="+mn-lt"/>
              </a:rPr>
              <a:t>([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])[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'Precipitation(in)'</a:t>
            </a:r>
            <a:r>
              <a:rPr lang="en-US">
                <a:ea typeface="+mn-lt"/>
                <a:cs typeface="+mn-lt"/>
              </a:rPr>
              <a:t>].</a:t>
            </a:r>
            <a:r>
              <a:rPr lang="en-US">
                <a:solidFill>
                  <a:srgbClr val="795E26"/>
                </a:solidFill>
                <a:ea typeface="+mn-lt"/>
                <a:cs typeface="+mn-lt"/>
              </a:rPr>
              <a:t>sum</a:t>
            </a:r>
            <a:r>
              <a:rPr lang="en-US">
                <a:ea typeface="+mn-lt"/>
                <a:cs typeface="+mn-lt"/>
              </a:rPr>
              <a:t>().</a:t>
            </a:r>
            <a:r>
              <a:rPr lang="en-US" err="1">
                <a:ea typeface="+mn-lt"/>
                <a:cs typeface="+mn-lt"/>
              </a:rPr>
              <a:t>reset_index</a:t>
            </a:r>
            <a:r>
              <a:rPr lang="en-US">
                <a:ea typeface="+mn-lt"/>
                <a:cs typeface="+mn-lt"/>
              </a:rPr>
              <a:t>()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solidFill>
                  <a:srgbClr val="008000"/>
                </a:solidFill>
                <a:ea typeface="+mn-lt"/>
                <a:cs typeface="+mn-lt"/>
              </a:rPr>
              <a:t># calculate the sum of weather events in certain city at given year and month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events_sum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city_data.groupby</a:t>
            </a:r>
            <a:r>
              <a:rPr lang="en-US">
                <a:ea typeface="+mn-lt"/>
                <a:cs typeface="+mn-lt"/>
              </a:rPr>
              <a:t>([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'Type'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'Severity'</a:t>
            </a:r>
            <a:r>
              <a:rPr lang="en-US">
                <a:ea typeface="+mn-lt"/>
                <a:cs typeface="+mn-lt"/>
              </a:rPr>
              <a:t>]).size().</a:t>
            </a:r>
            <a:r>
              <a:rPr lang="en-US" err="1">
                <a:ea typeface="+mn-lt"/>
                <a:cs typeface="+mn-lt"/>
              </a:rPr>
              <a:t>reset_index</a:t>
            </a:r>
            <a:r>
              <a:rPr lang="en-US">
                <a:ea typeface="+mn-lt"/>
                <a:cs typeface="+mn-lt"/>
              </a:rPr>
              <a:t>(name=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'Count'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merged_precipitation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pd.merge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precipitation_sum</a:t>
            </a:r>
            <a:r>
              <a:rPr lang="en-US">
                <a:ea typeface="+mn-lt"/>
                <a:cs typeface="+mn-lt"/>
              </a:rPr>
              <a:t>, yelp, </a:t>
            </a:r>
            <a:r>
              <a:rPr lang="en-US" err="1">
                <a:ea typeface="+mn-lt"/>
                <a:cs typeface="+mn-lt"/>
              </a:rPr>
              <a:t>left_on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], </a:t>
            </a:r>
            <a:r>
              <a:rPr lang="en-US" err="1">
                <a:ea typeface="+mn-lt"/>
                <a:cs typeface="+mn-lt"/>
              </a:rPr>
              <a:t>right_on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mon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>
                <a:ea typeface="+mn-lt"/>
                <a:cs typeface="+mn-lt"/>
              </a:rPr>
              <a:t>], how=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'inner'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merged_events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pd.merge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events_sum</a:t>
            </a:r>
            <a:r>
              <a:rPr lang="en-US">
                <a:ea typeface="+mn-lt"/>
                <a:cs typeface="+mn-lt"/>
              </a:rPr>
              <a:t>, yelp, </a:t>
            </a:r>
            <a:r>
              <a:rPr lang="en-US" err="1">
                <a:ea typeface="+mn-lt"/>
                <a:cs typeface="+mn-lt"/>
              </a:rPr>
              <a:t>left_on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'Date'</a:t>
            </a:r>
            <a:r>
              <a:rPr lang="en-US">
                <a:ea typeface="+mn-lt"/>
                <a:cs typeface="+mn-lt"/>
              </a:rPr>
              <a:t>], </a:t>
            </a:r>
            <a:r>
              <a:rPr lang="en-US" err="1">
                <a:ea typeface="+mn-lt"/>
                <a:cs typeface="+mn-lt"/>
              </a:rPr>
              <a:t>right_on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'city'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 err="1">
                <a:solidFill>
                  <a:srgbClr val="A31515"/>
                </a:solidFill>
                <a:ea typeface="+mn-lt"/>
                <a:cs typeface="+mn-lt"/>
              </a:rPr>
              <a:t>mon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</a:t>
            </a:r>
            <a:r>
              <a:rPr lang="en-US">
                <a:ea typeface="+mn-lt"/>
                <a:cs typeface="+mn-lt"/>
              </a:rPr>
              <a:t>], how=</a:t>
            </a:r>
            <a:r>
              <a:rPr lang="en-US">
                <a:solidFill>
                  <a:srgbClr val="A31515"/>
                </a:solidFill>
                <a:ea typeface="+mn-lt"/>
                <a:cs typeface="+mn-lt"/>
              </a:rPr>
              <a:t>'inner'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7337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F6C2-826A-ECD1-24FA-C97DB000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Data used</a:t>
            </a:r>
            <a:endParaRPr lang="en-US" b="1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CB844CE-F86D-8FBB-1FC0-8B21C55EA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275539"/>
              </p:ext>
            </p:extLst>
          </p:nvPr>
        </p:nvGraphicFramePr>
        <p:xfrm>
          <a:off x="718608" y="1914938"/>
          <a:ext cx="10753725" cy="356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304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762F-874F-0498-3DA5-2D8681D6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Weather Severity vs. Reviews</a:t>
            </a:r>
            <a:endParaRPr lang="en-US" b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11AF6F-1675-35C2-F15B-0CA48FA2F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676" y="1711853"/>
            <a:ext cx="3620671" cy="4532192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6EB936-576D-D1B5-CCCD-3F568C33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977" y="4901484"/>
            <a:ext cx="1531327" cy="1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B5A16-C5A6-6C64-1DD8-B04171C34C91}"/>
              </a:ext>
            </a:extLst>
          </p:cNvPr>
          <p:cNvSpPr txBox="1"/>
          <p:nvPr/>
        </p:nvSpPr>
        <p:spPr>
          <a:xfrm>
            <a:off x="6093188" y="2277733"/>
            <a:ext cx="491859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No Trend in Average Reviews/Stars and the severity of the weather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Highest number of reviews happen when the weather is Severe or Moderate</a:t>
            </a:r>
          </a:p>
        </p:txBody>
      </p:sp>
    </p:spTree>
    <p:extLst>
      <p:ext uri="{BB962C8B-B14F-4D97-AF65-F5344CB8AC3E}">
        <p14:creationId xmlns:p14="http://schemas.microsoft.com/office/powerpoint/2010/main" val="22139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1C3F-3F5A-7019-04ED-613A19F5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54" y="457199"/>
            <a:ext cx="5534855" cy="802923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Severity and Reviews by City</a:t>
            </a:r>
            <a:endParaRPr lang="en-US" b="1"/>
          </a:p>
        </p:txBody>
      </p:sp>
      <p:pic>
        <p:nvPicPr>
          <p:cNvPr id="11" name="Picture Placeholder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61E76DC-8B47-473E-6F05-59CC47805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795843" y="1422621"/>
            <a:ext cx="5718611" cy="487279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EAC8B-4549-AB00-9882-1266AC046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676" y="3694289"/>
            <a:ext cx="4581348" cy="27250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>
                <a:cs typeface="Calibri"/>
              </a:rPr>
              <a:t>Cities with the most or fewest severe/heavy weather events do not correlate with the cities that had the most or fewest reviews</a:t>
            </a:r>
          </a:p>
          <a:p>
            <a:pPr marL="285750" indent="-285750"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Char char="•"/>
            </a:pPr>
            <a:r>
              <a:rPr lang="en-US" sz="2000">
                <a:cs typeface="Calibri"/>
              </a:rPr>
              <a:t>New Orleans has the most reviews, but the peaks do not line up with any weather events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D61C3CF-32B4-6331-45BB-ED02C1E98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121" y="1422312"/>
            <a:ext cx="1644162" cy="2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360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1073</Words>
  <Application>Microsoft Macintosh PowerPoint</Application>
  <PresentationFormat>Widescreen</PresentationFormat>
  <Paragraphs>117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Does Weather affect  Customer Reviews of  Restaurants?</vt:lpstr>
      <vt:lpstr>Introduction</vt:lpstr>
      <vt:lpstr>Data Sources</vt:lpstr>
      <vt:lpstr>Data processing</vt:lpstr>
      <vt:lpstr>Data processing</vt:lpstr>
      <vt:lpstr>Data processing</vt:lpstr>
      <vt:lpstr>Data used</vt:lpstr>
      <vt:lpstr>Weather Severity vs. Reviews</vt:lpstr>
      <vt:lpstr>Severity and Reviews by City</vt:lpstr>
      <vt:lpstr>Monthly Average Number of Reviews  in 8 Cities   (01/2019 – 12/2021)</vt:lpstr>
      <vt:lpstr>PowerPoint Presentation</vt:lpstr>
      <vt:lpstr>Scatterplot of correlation between Precipitation and average number of reviews</vt:lpstr>
      <vt:lpstr>Scatterplot of correlation between Precipitation  and average star of the restaurants 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KATHLEEN MARGARET WADE</cp:lastModifiedBy>
  <cp:revision>2</cp:revision>
  <dcterms:created xsi:type="dcterms:W3CDTF">2023-12-03T19:07:19Z</dcterms:created>
  <dcterms:modified xsi:type="dcterms:W3CDTF">2023-12-05T18:27:58Z</dcterms:modified>
</cp:coreProperties>
</file>